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72" r:id="rId6"/>
    <p:sldId id="257" r:id="rId7"/>
    <p:sldId id="258" r:id="rId8"/>
    <p:sldId id="260" r:id="rId9"/>
    <p:sldId id="262" r:id="rId10"/>
    <p:sldId id="266" r:id="rId11"/>
    <p:sldId id="275" r:id="rId12"/>
    <p:sldId id="259" r:id="rId13"/>
    <p:sldId id="271" r:id="rId14"/>
    <p:sldId id="269" r:id="rId15"/>
    <p:sldId id="263" r:id="rId16"/>
    <p:sldId id="276" r:id="rId17"/>
    <p:sldId id="274" r:id="rId18"/>
    <p:sldId id="270" r:id="rId1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FCF"/>
    <a:srgbClr val="DAD8CE"/>
    <a:srgbClr val="DCE7DF"/>
    <a:srgbClr val="B6C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6C63A5-7DB1-4FF7-928D-E6D397D72355}" v="5" dt="2021-03-25T12:50:07.351"/>
  </p1510:revLst>
</p1510:revInfo>
</file>

<file path=ppt/tableStyles.xml><?xml version="1.0" encoding="utf-8"?>
<a:tblStyleLst xmlns:a="http://schemas.openxmlformats.org/drawingml/2006/main" def="{073A0DAA-6AF3-43AB-8588-CEC1D06C72B9}">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141" autoAdjust="0"/>
  </p:normalViewPr>
  <p:slideViewPr>
    <p:cSldViewPr snapToGrid="0">
      <p:cViewPr varScale="1">
        <p:scale>
          <a:sx n="57" d="100"/>
          <a:sy n="57" d="100"/>
        </p:scale>
        <p:origin x="864" y="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02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50F6C9-B822-4D09-A006-1BF82DDF2309}" type="doc">
      <dgm:prSet loTypeId="urn:microsoft.com/office/officeart/2005/8/layout/vList2" loCatId="list" qsTypeId="urn:microsoft.com/office/officeart/2005/8/quickstyle/simple2" qsCatId="simple" csTypeId="urn:microsoft.com/office/officeart/2005/8/colors/accent1_2" csCatId="accent1"/>
      <dgm:spPr/>
      <dgm:t>
        <a:bodyPr/>
        <a:lstStyle/>
        <a:p>
          <a:endParaRPr lang="en-US"/>
        </a:p>
      </dgm:t>
    </dgm:pt>
    <dgm:pt modelId="{6329C585-1E40-430D-A328-93E7399143B8}">
      <dgm:prSet/>
      <dgm:spPr/>
      <dgm:t>
        <a:bodyPr/>
        <a:lstStyle/>
        <a:p>
          <a:r>
            <a:rPr lang="nb-NO"/>
            <a:t>Foretrekker en forelder/ett hjem (Affinity)</a:t>
          </a:r>
          <a:endParaRPr lang="en-US"/>
        </a:p>
      </dgm:t>
    </dgm:pt>
    <dgm:pt modelId="{E2417B26-D247-48B3-A4D7-FFE9F19EE8EA}" type="parTrans" cxnId="{6E591937-14B0-4A48-B3DD-AC20E7A79D3C}">
      <dgm:prSet/>
      <dgm:spPr/>
      <dgm:t>
        <a:bodyPr/>
        <a:lstStyle/>
        <a:p>
          <a:endParaRPr lang="en-US"/>
        </a:p>
      </dgm:t>
    </dgm:pt>
    <dgm:pt modelId="{A6F75D02-44A1-4E02-83AF-DC1BF35DAE45}" type="sibTrans" cxnId="{6E591937-14B0-4A48-B3DD-AC20E7A79D3C}">
      <dgm:prSet/>
      <dgm:spPr/>
      <dgm:t>
        <a:bodyPr/>
        <a:lstStyle/>
        <a:p>
          <a:endParaRPr lang="en-US"/>
        </a:p>
      </dgm:t>
    </dgm:pt>
    <dgm:pt modelId="{637269FE-D723-4D2D-9599-748262B3BD36}">
      <dgm:prSet/>
      <dgm:spPr/>
      <dgm:t>
        <a:bodyPr/>
        <a:lstStyle/>
        <a:p>
          <a:r>
            <a:rPr lang="nb-NO" dirty="0"/>
            <a:t>Avvisning som en mestringsstrategi i en emosjonelt krevende situasjon (Alliance)</a:t>
          </a:r>
          <a:endParaRPr lang="en-US" dirty="0"/>
        </a:p>
      </dgm:t>
    </dgm:pt>
    <dgm:pt modelId="{A9196E89-C2D2-4FCD-BFCA-1E90F2A52928}" type="parTrans" cxnId="{51E6C866-BF64-448F-BF2C-497582B8E6D1}">
      <dgm:prSet/>
      <dgm:spPr/>
      <dgm:t>
        <a:bodyPr/>
        <a:lstStyle/>
        <a:p>
          <a:endParaRPr lang="en-US"/>
        </a:p>
      </dgm:t>
    </dgm:pt>
    <dgm:pt modelId="{706CB114-B49C-4710-AD1B-98EEB94A102C}" type="sibTrans" cxnId="{51E6C866-BF64-448F-BF2C-497582B8E6D1}">
      <dgm:prSet/>
      <dgm:spPr/>
      <dgm:t>
        <a:bodyPr/>
        <a:lstStyle/>
        <a:p>
          <a:endParaRPr lang="en-US"/>
        </a:p>
      </dgm:t>
    </dgm:pt>
    <dgm:pt modelId="{2B5DD675-8F67-4254-9F3A-D35F1919CA0B}">
      <dgm:prSet/>
      <dgm:spPr/>
      <dgm:t>
        <a:bodyPr/>
        <a:lstStyle/>
        <a:p>
          <a:r>
            <a:rPr lang="nb-NO"/>
            <a:t>Ivaretakelse av en forelders behov (Enmeshment)</a:t>
          </a:r>
          <a:endParaRPr lang="en-US"/>
        </a:p>
      </dgm:t>
    </dgm:pt>
    <dgm:pt modelId="{2B366D80-64C7-4666-94E4-127215E239EE}" type="parTrans" cxnId="{A7ADFACB-B186-4C44-AD53-D50FFDB54D11}">
      <dgm:prSet/>
      <dgm:spPr/>
      <dgm:t>
        <a:bodyPr/>
        <a:lstStyle/>
        <a:p>
          <a:endParaRPr lang="en-US"/>
        </a:p>
      </dgm:t>
    </dgm:pt>
    <dgm:pt modelId="{75351D9F-BC4B-4DB5-A2E2-676789DB446F}" type="sibTrans" cxnId="{A7ADFACB-B186-4C44-AD53-D50FFDB54D11}">
      <dgm:prSet/>
      <dgm:spPr/>
      <dgm:t>
        <a:bodyPr/>
        <a:lstStyle/>
        <a:p>
          <a:endParaRPr lang="en-US"/>
        </a:p>
      </dgm:t>
    </dgm:pt>
    <dgm:pt modelId="{10CD6DF6-5389-46A8-A839-7E2AB2F8A5ED}">
      <dgm:prSet/>
      <dgm:spPr/>
      <dgm:t>
        <a:bodyPr/>
        <a:lstStyle/>
        <a:p>
          <a:r>
            <a:rPr lang="nb-NO"/>
            <a:t>Bærer av en forelders uforsonlighet (Alienation)</a:t>
          </a:r>
          <a:endParaRPr lang="en-US"/>
        </a:p>
      </dgm:t>
    </dgm:pt>
    <dgm:pt modelId="{5CECCA49-CBBD-410A-867A-A54A98DB9D0C}" type="parTrans" cxnId="{84AB28A3-8D47-485E-B9D9-2E61F455B250}">
      <dgm:prSet/>
      <dgm:spPr/>
      <dgm:t>
        <a:bodyPr/>
        <a:lstStyle/>
        <a:p>
          <a:endParaRPr lang="en-US"/>
        </a:p>
      </dgm:t>
    </dgm:pt>
    <dgm:pt modelId="{75343AF6-3A24-4764-9F5C-CAD7998DC266}" type="sibTrans" cxnId="{84AB28A3-8D47-485E-B9D9-2E61F455B250}">
      <dgm:prSet/>
      <dgm:spPr/>
      <dgm:t>
        <a:bodyPr/>
        <a:lstStyle/>
        <a:p>
          <a:endParaRPr lang="en-US"/>
        </a:p>
      </dgm:t>
    </dgm:pt>
    <dgm:pt modelId="{423415BD-9FDA-4904-834A-F0FC5BF16CA1}">
      <dgm:prSet/>
      <dgm:spPr/>
      <dgm:t>
        <a:bodyPr/>
        <a:lstStyle/>
        <a:p>
          <a:r>
            <a:rPr lang="nb-NO"/>
            <a:t>Beskyttelse fra omsorgssvikt (Estrangement)</a:t>
          </a:r>
          <a:endParaRPr lang="en-US"/>
        </a:p>
      </dgm:t>
    </dgm:pt>
    <dgm:pt modelId="{1FEC5B54-0F8C-41E8-8366-FBF40383768C}" type="parTrans" cxnId="{1AEFBBCF-66FC-480A-9A99-062284EFE202}">
      <dgm:prSet/>
      <dgm:spPr/>
      <dgm:t>
        <a:bodyPr/>
        <a:lstStyle/>
        <a:p>
          <a:endParaRPr lang="en-US"/>
        </a:p>
      </dgm:t>
    </dgm:pt>
    <dgm:pt modelId="{E9CD30B5-1E0C-46A8-85E2-002F91B021CA}" type="sibTrans" cxnId="{1AEFBBCF-66FC-480A-9A99-062284EFE202}">
      <dgm:prSet/>
      <dgm:spPr/>
      <dgm:t>
        <a:bodyPr/>
        <a:lstStyle/>
        <a:p>
          <a:endParaRPr lang="en-US"/>
        </a:p>
      </dgm:t>
    </dgm:pt>
    <dgm:pt modelId="{EF98C928-6DE1-442D-A646-5F6D572CEE84}" type="pres">
      <dgm:prSet presAssocID="{A950F6C9-B822-4D09-A006-1BF82DDF2309}" presName="linear" presStyleCnt="0">
        <dgm:presLayoutVars>
          <dgm:animLvl val="lvl"/>
          <dgm:resizeHandles val="exact"/>
        </dgm:presLayoutVars>
      </dgm:prSet>
      <dgm:spPr/>
    </dgm:pt>
    <dgm:pt modelId="{14BA9F3D-26F9-4ED0-8B7E-65191845B2BB}" type="pres">
      <dgm:prSet presAssocID="{6329C585-1E40-430D-A328-93E7399143B8}" presName="parentText" presStyleLbl="node1" presStyleIdx="0" presStyleCnt="5">
        <dgm:presLayoutVars>
          <dgm:chMax val="0"/>
          <dgm:bulletEnabled val="1"/>
        </dgm:presLayoutVars>
      </dgm:prSet>
      <dgm:spPr/>
    </dgm:pt>
    <dgm:pt modelId="{E29E6F21-95FC-4D91-AD5D-8377804BFD24}" type="pres">
      <dgm:prSet presAssocID="{A6F75D02-44A1-4E02-83AF-DC1BF35DAE45}" presName="spacer" presStyleCnt="0"/>
      <dgm:spPr/>
    </dgm:pt>
    <dgm:pt modelId="{A501CE7C-0DD2-4C02-A5D4-7B4C0076CBA1}" type="pres">
      <dgm:prSet presAssocID="{637269FE-D723-4D2D-9599-748262B3BD36}" presName="parentText" presStyleLbl="node1" presStyleIdx="1" presStyleCnt="5">
        <dgm:presLayoutVars>
          <dgm:chMax val="0"/>
          <dgm:bulletEnabled val="1"/>
        </dgm:presLayoutVars>
      </dgm:prSet>
      <dgm:spPr/>
    </dgm:pt>
    <dgm:pt modelId="{51F729DF-F1BE-4411-9CBC-25950C68EA9F}" type="pres">
      <dgm:prSet presAssocID="{706CB114-B49C-4710-AD1B-98EEB94A102C}" presName="spacer" presStyleCnt="0"/>
      <dgm:spPr/>
    </dgm:pt>
    <dgm:pt modelId="{2231441F-74AB-4D24-A0DB-F59E917D000D}" type="pres">
      <dgm:prSet presAssocID="{2B5DD675-8F67-4254-9F3A-D35F1919CA0B}" presName="parentText" presStyleLbl="node1" presStyleIdx="2" presStyleCnt="5">
        <dgm:presLayoutVars>
          <dgm:chMax val="0"/>
          <dgm:bulletEnabled val="1"/>
        </dgm:presLayoutVars>
      </dgm:prSet>
      <dgm:spPr/>
    </dgm:pt>
    <dgm:pt modelId="{7A692489-76F5-4D1F-955D-6D45FB3ED1D8}" type="pres">
      <dgm:prSet presAssocID="{75351D9F-BC4B-4DB5-A2E2-676789DB446F}" presName="spacer" presStyleCnt="0"/>
      <dgm:spPr/>
    </dgm:pt>
    <dgm:pt modelId="{D806D69F-A8E1-4D52-B1BF-DB5B3789423D}" type="pres">
      <dgm:prSet presAssocID="{10CD6DF6-5389-46A8-A839-7E2AB2F8A5ED}" presName="parentText" presStyleLbl="node1" presStyleIdx="3" presStyleCnt="5">
        <dgm:presLayoutVars>
          <dgm:chMax val="0"/>
          <dgm:bulletEnabled val="1"/>
        </dgm:presLayoutVars>
      </dgm:prSet>
      <dgm:spPr/>
    </dgm:pt>
    <dgm:pt modelId="{E57CB029-F927-47E5-BF59-F0811FF6D45F}" type="pres">
      <dgm:prSet presAssocID="{75343AF6-3A24-4764-9F5C-CAD7998DC266}" presName="spacer" presStyleCnt="0"/>
      <dgm:spPr/>
    </dgm:pt>
    <dgm:pt modelId="{01EA5D08-CE0A-474E-8BC6-67496A72D006}" type="pres">
      <dgm:prSet presAssocID="{423415BD-9FDA-4904-834A-F0FC5BF16CA1}" presName="parentText" presStyleLbl="node1" presStyleIdx="4" presStyleCnt="5">
        <dgm:presLayoutVars>
          <dgm:chMax val="0"/>
          <dgm:bulletEnabled val="1"/>
        </dgm:presLayoutVars>
      </dgm:prSet>
      <dgm:spPr/>
    </dgm:pt>
  </dgm:ptLst>
  <dgm:cxnLst>
    <dgm:cxn modelId="{5392542D-73A6-4AA2-AD26-B510ECC3C869}" type="presOf" srcId="{6329C585-1E40-430D-A328-93E7399143B8}" destId="{14BA9F3D-26F9-4ED0-8B7E-65191845B2BB}" srcOrd="0" destOrd="0" presId="urn:microsoft.com/office/officeart/2005/8/layout/vList2"/>
    <dgm:cxn modelId="{EB8EF82D-6266-4AB5-96FE-DE0C6F0EA53D}" type="presOf" srcId="{2B5DD675-8F67-4254-9F3A-D35F1919CA0B}" destId="{2231441F-74AB-4D24-A0DB-F59E917D000D}" srcOrd="0" destOrd="0" presId="urn:microsoft.com/office/officeart/2005/8/layout/vList2"/>
    <dgm:cxn modelId="{6E591937-14B0-4A48-B3DD-AC20E7A79D3C}" srcId="{A950F6C9-B822-4D09-A006-1BF82DDF2309}" destId="{6329C585-1E40-430D-A328-93E7399143B8}" srcOrd="0" destOrd="0" parTransId="{E2417B26-D247-48B3-A4D7-FFE9F19EE8EA}" sibTransId="{A6F75D02-44A1-4E02-83AF-DC1BF35DAE45}"/>
    <dgm:cxn modelId="{782F7D3E-9108-4480-86FA-AE29084FC089}" type="presOf" srcId="{637269FE-D723-4D2D-9599-748262B3BD36}" destId="{A501CE7C-0DD2-4C02-A5D4-7B4C0076CBA1}" srcOrd="0" destOrd="0" presId="urn:microsoft.com/office/officeart/2005/8/layout/vList2"/>
    <dgm:cxn modelId="{51E6C866-BF64-448F-BF2C-497582B8E6D1}" srcId="{A950F6C9-B822-4D09-A006-1BF82DDF2309}" destId="{637269FE-D723-4D2D-9599-748262B3BD36}" srcOrd="1" destOrd="0" parTransId="{A9196E89-C2D2-4FCD-BFCA-1E90F2A52928}" sibTransId="{706CB114-B49C-4710-AD1B-98EEB94A102C}"/>
    <dgm:cxn modelId="{5DCDDB73-84D7-48C1-AFD8-8FB895302B26}" type="presOf" srcId="{423415BD-9FDA-4904-834A-F0FC5BF16CA1}" destId="{01EA5D08-CE0A-474E-8BC6-67496A72D006}" srcOrd="0" destOrd="0" presId="urn:microsoft.com/office/officeart/2005/8/layout/vList2"/>
    <dgm:cxn modelId="{84AB28A3-8D47-485E-B9D9-2E61F455B250}" srcId="{A950F6C9-B822-4D09-A006-1BF82DDF2309}" destId="{10CD6DF6-5389-46A8-A839-7E2AB2F8A5ED}" srcOrd="3" destOrd="0" parTransId="{5CECCA49-CBBD-410A-867A-A54A98DB9D0C}" sibTransId="{75343AF6-3A24-4764-9F5C-CAD7998DC266}"/>
    <dgm:cxn modelId="{C3B4EFA7-77ED-4DDE-AE75-763C5B282702}" type="presOf" srcId="{A950F6C9-B822-4D09-A006-1BF82DDF2309}" destId="{EF98C928-6DE1-442D-A646-5F6D572CEE84}" srcOrd="0" destOrd="0" presId="urn:microsoft.com/office/officeart/2005/8/layout/vList2"/>
    <dgm:cxn modelId="{A7ADFACB-B186-4C44-AD53-D50FFDB54D11}" srcId="{A950F6C9-B822-4D09-A006-1BF82DDF2309}" destId="{2B5DD675-8F67-4254-9F3A-D35F1919CA0B}" srcOrd="2" destOrd="0" parTransId="{2B366D80-64C7-4666-94E4-127215E239EE}" sibTransId="{75351D9F-BC4B-4DB5-A2E2-676789DB446F}"/>
    <dgm:cxn modelId="{1AEFBBCF-66FC-480A-9A99-062284EFE202}" srcId="{A950F6C9-B822-4D09-A006-1BF82DDF2309}" destId="{423415BD-9FDA-4904-834A-F0FC5BF16CA1}" srcOrd="4" destOrd="0" parTransId="{1FEC5B54-0F8C-41E8-8366-FBF40383768C}" sibTransId="{E9CD30B5-1E0C-46A8-85E2-002F91B021CA}"/>
    <dgm:cxn modelId="{A50FCBD1-D99E-4C60-A102-CD7E520E9EA4}" type="presOf" srcId="{10CD6DF6-5389-46A8-A839-7E2AB2F8A5ED}" destId="{D806D69F-A8E1-4D52-B1BF-DB5B3789423D}" srcOrd="0" destOrd="0" presId="urn:microsoft.com/office/officeart/2005/8/layout/vList2"/>
    <dgm:cxn modelId="{34E1951B-ACB6-4ACF-B822-E7B370BEE89A}" type="presParOf" srcId="{EF98C928-6DE1-442D-A646-5F6D572CEE84}" destId="{14BA9F3D-26F9-4ED0-8B7E-65191845B2BB}" srcOrd="0" destOrd="0" presId="urn:microsoft.com/office/officeart/2005/8/layout/vList2"/>
    <dgm:cxn modelId="{9B86F1F4-3A29-4A6D-8AA7-172730E8BFC5}" type="presParOf" srcId="{EF98C928-6DE1-442D-A646-5F6D572CEE84}" destId="{E29E6F21-95FC-4D91-AD5D-8377804BFD24}" srcOrd="1" destOrd="0" presId="urn:microsoft.com/office/officeart/2005/8/layout/vList2"/>
    <dgm:cxn modelId="{308959F4-D9AF-4D30-AB84-C2AC32F740A3}" type="presParOf" srcId="{EF98C928-6DE1-442D-A646-5F6D572CEE84}" destId="{A501CE7C-0DD2-4C02-A5D4-7B4C0076CBA1}" srcOrd="2" destOrd="0" presId="urn:microsoft.com/office/officeart/2005/8/layout/vList2"/>
    <dgm:cxn modelId="{53BC9814-DF25-4E59-AA02-8D875D30EED8}" type="presParOf" srcId="{EF98C928-6DE1-442D-A646-5F6D572CEE84}" destId="{51F729DF-F1BE-4411-9CBC-25950C68EA9F}" srcOrd="3" destOrd="0" presId="urn:microsoft.com/office/officeart/2005/8/layout/vList2"/>
    <dgm:cxn modelId="{47B8B825-8738-411D-AAE3-7CAAAA6D750A}" type="presParOf" srcId="{EF98C928-6DE1-442D-A646-5F6D572CEE84}" destId="{2231441F-74AB-4D24-A0DB-F59E917D000D}" srcOrd="4" destOrd="0" presId="urn:microsoft.com/office/officeart/2005/8/layout/vList2"/>
    <dgm:cxn modelId="{3296D2FD-F73F-45C0-B5DF-60AF76725A94}" type="presParOf" srcId="{EF98C928-6DE1-442D-A646-5F6D572CEE84}" destId="{7A692489-76F5-4D1F-955D-6D45FB3ED1D8}" srcOrd="5" destOrd="0" presId="urn:microsoft.com/office/officeart/2005/8/layout/vList2"/>
    <dgm:cxn modelId="{FCDD02B7-9B56-4252-96A4-67799DDE297E}" type="presParOf" srcId="{EF98C928-6DE1-442D-A646-5F6D572CEE84}" destId="{D806D69F-A8E1-4D52-B1BF-DB5B3789423D}" srcOrd="6" destOrd="0" presId="urn:microsoft.com/office/officeart/2005/8/layout/vList2"/>
    <dgm:cxn modelId="{A07E5428-800C-4001-910E-C55A4658CE32}" type="presParOf" srcId="{EF98C928-6DE1-442D-A646-5F6D572CEE84}" destId="{E57CB029-F927-47E5-BF59-F0811FF6D45F}" srcOrd="7" destOrd="0" presId="urn:microsoft.com/office/officeart/2005/8/layout/vList2"/>
    <dgm:cxn modelId="{E808A1B9-9514-4780-B96D-D536E705917C}" type="presParOf" srcId="{EF98C928-6DE1-442D-A646-5F6D572CEE84}" destId="{01EA5D08-CE0A-474E-8BC6-67496A72D00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67C4F5-6628-4F98-9D46-43A02322A51A}" type="doc">
      <dgm:prSet loTypeId="urn:microsoft.com/office/officeart/2005/8/layout/arrow1" loCatId="process" qsTypeId="urn:microsoft.com/office/officeart/2005/8/quickstyle/simple4" qsCatId="simple" csTypeId="urn:microsoft.com/office/officeart/2005/8/colors/accent3_2" csCatId="accent3" phldr="1"/>
      <dgm:spPr/>
      <dgm:t>
        <a:bodyPr/>
        <a:lstStyle/>
        <a:p>
          <a:endParaRPr lang="nb-NO"/>
        </a:p>
      </dgm:t>
    </dgm:pt>
    <dgm:pt modelId="{B1C08A46-39CD-4FF3-A2B2-830E5AB7A7A9}">
      <dgm:prSet phldrT="[Tekst]"/>
      <dgm:spPr/>
      <dgm:t>
        <a:bodyPr/>
        <a:lstStyle/>
        <a:p>
          <a:r>
            <a:rPr lang="nb-NO" b="0" dirty="0"/>
            <a:t>Ivaretar barnet seg selv? </a:t>
          </a:r>
        </a:p>
      </dgm:t>
    </dgm:pt>
    <dgm:pt modelId="{F645B668-EB1F-4C76-8559-D4C0EB3A748E}" type="parTrans" cxnId="{DFA8CD1E-DD31-47AD-97A9-16DD40AE7582}">
      <dgm:prSet/>
      <dgm:spPr/>
      <dgm:t>
        <a:bodyPr/>
        <a:lstStyle/>
        <a:p>
          <a:endParaRPr lang="nb-NO"/>
        </a:p>
      </dgm:t>
    </dgm:pt>
    <dgm:pt modelId="{77768C2C-8CFE-4990-8878-E9801AED0662}" type="sibTrans" cxnId="{DFA8CD1E-DD31-47AD-97A9-16DD40AE7582}">
      <dgm:prSet/>
      <dgm:spPr/>
      <dgm:t>
        <a:bodyPr/>
        <a:lstStyle/>
        <a:p>
          <a:endParaRPr lang="nb-NO"/>
        </a:p>
      </dgm:t>
    </dgm:pt>
    <dgm:pt modelId="{045B41D0-AC5A-42CC-B24D-21488EAD0951}">
      <dgm:prSet phldrT="[Tekst]"/>
      <dgm:spPr/>
      <dgm:t>
        <a:bodyPr/>
        <a:lstStyle/>
        <a:p>
          <a:r>
            <a:rPr lang="nb-NO" b="1" dirty="0"/>
            <a:t> </a:t>
          </a:r>
          <a:r>
            <a:rPr lang="nb-NO" b="0" dirty="0"/>
            <a:t>Ivaretar barnet forelderen? </a:t>
          </a:r>
        </a:p>
      </dgm:t>
    </dgm:pt>
    <dgm:pt modelId="{14E7532B-3468-4616-ABA9-9370DBCE50D7}" type="parTrans" cxnId="{601742CD-51AA-4DA5-A23B-DDFCC29057B7}">
      <dgm:prSet/>
      <dgm:spPr/>
      <dgm:t>
        <a:bodyPr/>
        <a:lstStyle/>
        <a:p>
          <a:endParaRPr lang="nb-NO"/>
        </a:p>
      </dgm:t>
    </dgm:pt>
    <dgm:pt modelId="{8CB3D1B4-1826-480C-A123-DA94C9D5B526}" type="sibTrans" cxnId="{601742CD-51AA-4DA5-A23B-DDFCC29057B7}">
      <dgm:prSet/>
      <dgm:spPr/>
      <dgm:t>
        <a:bodyPr/>
        <a:lstStyle/>
        <a:p>
          <a:endParaRPr lang="nb-NO"/>
        </a:p>
      </dgm:t>
    </dgm:pt>
    <dgm:pt modelId="{3D611DC2-0D45-4526-BE10-711BF1D3EEF4}" type="pres">
      <dgm:prSet presAssocID="{9767C4F5-6628-4F98-9D46-43A02322A51A}" presName="cycle" presStyleCnt="0">
        <dgm:presLayoutVars>
          <dgm:dir/>
          <dgm:resizeHandles val="exact"/>
        </dgm:presLayoutVars>
      </dgm:prSet>
      <dgm:spPr/>
    </dgm:pt>
    <dgm:pt modelId="{B93409DB-1655-4BCC-800D-FDE83C93D505}" type="pres">
      <dgm:prSet presAssocID="{B1C08A46-39CD-4FF3-A2B2-830E5AB7A7A9}" presName="arrow" presStyleLbl="node1" presStyleIdx="0" presStyleCnt="2" custScaleX="77277" custScaleY="70839" custRadScaleRad="91275" custRadScaleInc="6787">
        <dgm:presLayoutVars>
          <dgm:bulletEnabled val="1"/>
        </dgm:presLayoutVars>
      </dgm:prSet>
      <dgm:spPr/>
    </dgm:pt>
    <dgm:pt modelId="{B1F9AACB-8C02-404C-B009-A2FD95EB60ED}" type="pres">
      <dgm:prSet presAssocID="{045B41D0-AC5A-42CC-B24D-21488EAD0951}" presName="arrow" presStyleLbl="node1" presStyleIdx="1" presStyleCnt="2" custScaleX="77912" custScaleY="71933" custRadScaleRad="92169" custRadScaleInc="-5090">
        <dgm:presLayoutVars>
          <dgm:bulletEnabled val="1"/>
        </dgm:presLayoutVars>
      </dgm:prSet>
      <dgm:spPr/>
    </dgm:pt>
  </dgm:ptLst>
  <dgm:cxnLst>
    <dgm:cxn modelId="{93399F0E-8D41-4737-8718-E32CCF0E9249}" type="presOf" srcId="{B1C08A46-39CD-4FF3-A2B2-830E5AB7A7A9}" destId="{B93409DB-1655-4BCC-800D-FDE83C93D505}" srcOrd="0" destOrd="0" presId="urn:microsoft.com/office/officeart/2005/8/layout/arrow1"/>
    <dgm:cxn modelId="{DFA8CD1E-DD31-47AD-97A9-16DD40AE7582}" srcId="{9767C4F5-6628-4F98-9D46-43A02322A51A}" destId="{B1C08A46-39CD-4FF3-A2B2-830E5AB7A7A9}" srcOrd="0" destOrd="0" parTransId="{F645B668-EB1F-4C76-8559-D4C0EB3A748E}" sibTransId="{77768C2C-8CFE-4990-8878-E9801AED0662}"/>
    <dgm:cxn modelId="{5AACB440-CAF1-4D38-A808-68AA74017631}" type="presOf" srcId="{045B41D0-AC5A-42CC-B24D-21488EAD0951}" destId="{B1F9AACB-8C02-404C-B009-A2FD95EB60ED}" srcOrd="0" destOrd="0" presId="urn:microsoft.com/office/officeart/2005/8/layout/arrow1"/>
    <dgm:cxn modelId="{6813AC7C-C6AB-4C3D-A8FA-8478D22E65A3}" type="presOf" srcId="{9767C4F5-6628-4F98-9D46-43A02322A51A}" destId="{3D611DC2-0D45-4526-BE10-711BF1D3EEF4}" srcOrd="0" destOrd="0" presId="urn:microsoft.com/office/officeart/2005/8/layout/arrow1"/>
    <dgm:cxn modelId="{601742CD-51AA-4DA5-A23B-DDFCC29057B7}" srcId="{9767C4F5-6628-4F98-9D46-43A02322A51A}" destId="{045B41D0-AC5A-42CC-B24D-21488EAD0951}" srcOrd="1" destOrd="0" parTransId="{14E7532B-3468-4616-ABA9-9370DBCE50D7}" sibTransId="{8CB3D1B4-1826-480C-A123-DA94C9D5B526}"/>
    <dgm:cxn modelId="{C5FC5A3F-8E2F-4992-BC0D-016CC48BEB10}" type="presParOf" srcId="{3D611DC2-0D45-4526-BE10-711BF1D3EEF4}" destId="{B93409DB-1655-4BCC-800D-FDE83C93D505}" srcOrd="0" destOrd="0" presId="urn:microsoft.com/office/officeart/2005/8/layout/arrow1"/>
    <dgm:cxn modelId="{B0329CE4-1D5D-4399-ABDF-67533C4D60EA}" type="presParOf" srcId="{3D611DC2-0D45-4526-BE10-711BF1D3EEF4}" destId="{B1F9AACB-8C02-404C-B009-A2FD95EB60ED}"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A9F3D-26F9-4ED0-8B7E-65191845B2BB}">
      <dsp:nvSpPr>
        <dsp:cNvPr id="0" name=""/>
        <dsp:cNvSpPr/>
      </dsp:nvSpPr>
      <dsp:spPr>
        <a:xfrm>
          <a:off x="0" y="55078"/>
          <a:ext cx="5575039" cy="87395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b-NO" sz="2200" kern="1200"/>
            <a:t>Foretrekker en forelder/ett hjem (Affinity)</a:t>
          </a:r>
          <a:endParaRPr lang="en-US" sz="2200" kern="1200"/>
        </a:p>
      </dsp:txBody>
      <dsp:txXfrm>
        <a:off x="42663" y="97741"/>
        <a:ext cx="5489713" cy="788627"/>
      </dsp:txXfrm>
    </dsp:sp>
    <dsp:sp modelId="{A501CE7C-0DD2-4C02-A5D4-7B4C0076CBA1}">
      <dsp:nvSpPr>
        <dsp:cNvPr id="0" name=""/>
        <dsp:cNvSpPr/>
      </dsp:nvSpPr>
      <dsp:spPr>
        <a:xfrm>
          <a:off x="0" y="992391"/>
          <a:ext cx="5575039" cy="87395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b-NO" sz="2200" kern="1200" dirty="0"/>
            <a:t>Avvisning som en mestringsstrategi i en emosjonelt krevende situasjon (Alliance)</a:t>
          </a:r>
          <a:endParaRPr lang="en-US" sz="2200" kern="1200" dirty="0"/>
        </a:p>
      </dsp:txBody>
      <dsp:txXfrm>
        <a:off x="42663" y="1035054"/>
        <a:ext cx="5489713" cy="788627"/>
      </dsp:txXfrm>
    </dsp:sp>
    <dsp:sp modelId="{2231441F-74AB-4D24-A0DB-F59E917D000D}">
      <dsp:nvSpPr>
        <dsp:cNvPr id="0" name=""/>
        <dsp:cNvSpPr/>
      </dsp:nvSpPr>
      <dsp:spPr>
        <a:xfrm>
          <a:off x="0" y="1929705"/>
          <a:ext cx="5575039" cy="87395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b-NO" sz="2200" kern="1200"/>
            <a:t>Ivaretakelse av en forelders behov (Enmeshment)</a:t>
          </a:r>
          <a:endParaRPr lang="en-US" sz="2200" kern="1200"/>
        </a:p>
      </dsp:txBody>
      <dsp:txXfrm>
        <a:off x="42663" y="1972368"/>
        <a:ext cx="5489713" cy="788627"/>
      </dsp:txXfrm>
    </dsp:sp>
    <dsp:sp modelId="{D806D69F-A8E1-4D52-B1BF-DB5B3789423D}">
      <dsp:nvSpPr>
        <dsp:cNvPr id="0" name=""/>
        <dsp:cNvSpPr/>
      </dsp:nvSpPr>
      <dsp:spPr>
        <a:xfrm>
          <a:off x="0" y="2867018"/>
          <a:ext cx="5575039" cy="87395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b-NO" sz="2200" kern="1200"/>
            <a:t>Bærer av en forelders uforsonlighet (Alienation)</a:t>
          </a:r>
          <a:endParaRPr lang="en-US" sz="2200" kern="1200"/>
        </a:p>
      </dsp:txBody>
      <dsp:txXfrm>
        <a:off x="42663" y="2909681"/>
        <a:ext cx="5489713" cy="788627"/>
      </dsp:txXfrm>
    </dsp:sp>
    <dsp:sp modelId="{01EA5D08-CE0A-474E-8BC6-67496A72D006}">
      <dsp:nvSpPr>
        <dsp:cNvPr id="0" name=""/>
        <dsp:cNvSpPr/>
      </dsp:nvSpPr>
      <dsp:spPr>
        <a:xfrm>
          <a:off x="0" y="3804332"/>
          <a:ext cx="5575039" cy="87395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b-NO" sz="2200" kern="1200"/>
            <a:t>Beskyttelse fra omsorgssvikt (Estrangement)</a:t>
          </a:r>
          <a:endParaRPr lang="en-US" sz="2200" kern="1200"/>
        </a:p>
      </dsp:txBody>
      <dsp:txXfrm>
        <a:off x="42663" y="3846995"/>
        <a:ext cx="5489713" cy="788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409DB-1655-4BCC-800D-FDE83C93D505}">
      <dsp:nvSpPr>
        <dsp:cNvPr id="0" name=""/>
        <dsp:cNvSpPr/>
      </dsp:nvSpPr>
      <dsp:spPr>
        <a:xfrm rot="16200000">
          <a:off x="810206" y="128146"/>
          <a:ext cx="3076348" cy="2820056"/>
        </a:xfrm>
        <a:prstGeom prst="upArrow">
          <a:avLst>
            <a:gd name="adj1" fmla="val 50000"/>
            <a:gd name="adj2" fmla="val 35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nb-NO" sz="2700" b="0" kern="1200" dirty="0"/>
            <a:t>Ivaretar barnet seg selv? </a:t>
          </a:r>
        </a:p>
      </dsp:txBody>
      <dsp:txXfrm rot="5400000">
        <a:off x="1431862" y="769087"/>
        <a:ext cx="2326546" cy="1538174"/>
      </dsp:txXfrm>
    </dsp:sp>
    <dsp:sp modelId="{B1F9AACB-8C02-404C-B009-A2FD95EB60ED}">
      <dsp:nvSpPr>
        <dsp:cNvPr id="0" name=""/>
        <dsp:cNvSpPr/>
      </dsp:nvSpPr>
      <dsp:spPr>
        <a:xfrm rot="5400000">
          <a:off x="6833354" y="119010"/>
          <a:ext cx="3101627" cy="2863607"/>
        </a:xfrm>
        <a:prstGeom prst="upArrow">
          <a:avLst>
            <a:gd name="adj1" fmla="val 50000"/>
            <a:gd name="adj2" fmla="val 35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nb-NO" sz="2700" b="1" kern="1200" dirty="0"/>
            <a:t> </a:t>
          </a:r>
          <a:r>
            <a:rPr lang="nb-NO" sz="2700" b="0" kern="1200" dirty="0"/>
            <a:t>Ivaretar barnet forelderen? </a:t>
          </a:r>
        </a:p>
      </dsp:txBody>
      <dsp:txXfrm rot="-5400000">
        <a:off x="6952365" y="775407"/>
        <a:ext cx="2362476" cy="15508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65B3A3-56AA-4274-A959-5596C3A281A8}" type="datetimeFigureOut">
              <a:rPr lang="nb-NO" smtClean="0"/>
              <a:t>25.03.2021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9F2583-61A8-417A-A5D5-F76910D02A27}" type="slidenum">
              <a:rPr lang="nb-NO" smtClean="0"/>
              <a:t>‹#›</a:t>
            </a:fld>
            <a:endParaRPr lang="nb-NO"/>
          </a:p>
        </p:txBody>
      </p:sp>
    </p:spTree>
    <p:extLst>
      <p:ext uri="{BB962C8B-B14F-4D97-AF65-F5344CB8AC3E}">
        <p14:creationId xmlns:p14="http://schemas.microsoft.com/office/powerpoint/2010/main" val="1649443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tforsksinnet.no/kognitiv-reserve-hjernens-evolusj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89F2583-61A8-417A-A5D5-F76910D02A27}" type="slidenum">
              <a:rPr lang="nb-NO" smtClean="0"/>
              <a:t>1</a:t>
            </a:fld>
            <a:endParaRPr lang="nb-NO"/>
          </a:p>
        </p:txBody>
      </p:sp>
    </p:spTree>
    <p:extLst>
      <p:ext uri="{BB962C8B-B14F-4D97-AF65-F5344CB8AC3E}">
        <p14:creationId xmlns:p14="http://schemas.microsoft.com/office/powerpoint/2010/main" val="941403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Årsaken til at barna ikke vil til den andre, kan være alt fra helt prosaisk - det er upraktisk - til helt nødvendig beskyttelse av seg selv</a:t>
            </a:r>
          </a:p>
        </p:txBody>
      </p:sp>
      <p:sp>
        <p:nvSpPr>
          <p:cNvPr id="4" name="Plassholder for lysbildenummer 3"/>
          <p:cNvSpPr>
            <a:spLocks noGrp="1"/>
          </p:cNvSpPr>
          <p:nvPr>
            <p:ph type="sldNum" sz="quarter" idx="5"/>
          </p:nvPr>
        </p:nvSpPr>
        <p:spPr/>
        <p:txBody>
          <a:bodyPr/>
          <a:lstStyle/>
          <a:p>
            <a:fld id="{089F2583-61A8-417A-A5D5-F76910D02A27}" type="slidenum">
              <a:rPr lang="nb-NO" smtClean="0"/>
              <a:t>3</a:t>
            </a:fld>
            <a:endParaRPr lang="nb-NO"/>
          </a:p>
        </p:txBody>
      </p:sp>
    </p:spTree>
    <p:extLst>
      <p:ext uri="{BB962C8B-B14F-4D97-AF65-F5344CB8AC3E}">
        <p14:creationId xmlns:p14="http://schemas.microsoft.com/office/powerpoint/2010/main" val="259494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Hver av foreldrene utgjør sammen med sitt nettverk og sin familie en sosial kapital for barnet, i det at de kan gi barnet viktige erfaringer og læring, og opplevelse av trygghet, tilhørighet og å være elsket</a:t>
            </a:r>
          </a:p>
          <a:p>
            <a:endParaRPr lang="nb-NO" dirty="0"/>
          </a:p>
        </p:txBody>
      </p:sp>
      <p:sp>
        <p:nvSpPr>
          <p:cNvPr id="4" name="Plassholder for lysbildenummer 3"/>
          <p:cNvSpPr>
            <a:spLocks noGrp="1"/>
          </p:cNvSpPr>
          <p:nvPr>
            <p:ph type="sldNum" sz="quarter" idx="5"/>
          </p:nvPr>
        </p:nvSpPr>
        <p:spPr/>
        <p:txBody>
          <a:bodyPr/>
          <a:lstStyle/>
          <a:p>
            <a:fld id="{089F2583-61A8-417A-A5D5-F76910D02A27}" type="slidenum">
              <a:rPr lang="nb-NO" smtClean="0"/>
              <a:t>4</a:t>
            </a:fld>
            <a:endParaRPr lang="nb-NO"/>
          </a:p>
        </p:txBody>
      </p:sp>
    </p:spTree>
    <p:extLst>
      <p:ext uri="{BB962C8B-B14F-4D97-AF65-F5344CB8AC3E}">
        <p14:creationId xmlns:p14="http://schemas.microsoft.com/office/powerpoint/2010/main" val="3259091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89F2583-61A8-417A-A5D5-F76910D02A27}" type="slidenum">
              <a:rPr lang="nb-NO" smtClean="0"/>
              <a:t>5</a:t>
            </a:fld>
            <a:endParaRPr lang="nb-NO"/>
          </a:p>
        </p:txBody>
      </p:sp>
    </p:spTree>
    <p:extLst>
      <p:ext uri="{BB962C8B-B14F-4D97-AF65-F5344CB8AC3E}">
        <p14:creationId xmlns:p14="http://schemas.microsoft.com/office/powerpoint/2010/main" val="1355604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1">
              <a:lnSpc>
                <a:spcPct val="90000"/>
              </a:lnSpc>
              <a:spcAft>
                <a:spcPts val="600"/>
              </a:spcAft>
            </a:pPr>
            <a:r>
              <a:rPr lang="nb-NO" sz="1600" dirty="0"/>
              <a:t>Barnet eksponeres for negative følelsesuttrykk, uttalelser og fortolkninger om den andre forelderen</a:t>
            </a:r>
          </a:p>
          <a:p>
            <a:pPr lvl="1">
              <a:lnSpc>
                <a:spcPct val="90000"/>
              </a:lnSpc>
              <a:spcAft>
                <a:spcPts val="600"/>
              </a:spcAft>
            </a:pPr>
            <a:r>
              <a:rPr lang="nb-NO" sz="1600" dirty="0"/>
              <a:t>Fravær av anerkjennelse og nyansering av den andre forelderen</a:t>
            </a:r>
          </a:p>
          <a:p>
            <a:pPr lvl="1">
              <a:lnSpc>
                <a:spcPct val="90000"/>
              </a:lnSpc>
              <a:spcAft>
                <a:spcPts val="600"/>
              </a:spcAft>
            </a:pPr>
            <a:r>
              <a:rPr lang="nb-NO" sz="1600" dirty="0"/>
              <a:t>Normale foreldre-barn-vansker blir ikke løst eller reparert</a:t>
            </a:r>
          </a:p>
          <a:p>
            <a:endParaRPr lang="nb-NO" dirty="0"/>
          </a:p>
        </p:txBody>
      </p:sp>
      <p:sp>
        <p:nvSpPr>
          <p:cNvPr id="4" name="Plassholder for lysbildenummer 3"/>
          <p:cNvSpPr>
            <a:spLocks noGrp="1"/>
          </p:cNvSpPr>
          <p:nvPr>
            <p:ph type="sldNum" sz="quarter" idx="5"/>
          </p:nvPr>
        </p:nvSpPr>
        <p:spPr/>
        <p:txBody>
          <a:bodyPr/>
          <a:lstStyle/>
          <a:p>
            <a:fld id="{089F2583-61A8-417A-A5D5-F76910D02A27}" type="slidenum">
              <a:rPr lang="nb-NO" smtClean="0"/>
              <a:t>6</a:t>
            </a:fld>
            <a:endParaRPr lang="nb-NO"/>
          </a:p>
        </p:txBody>
      </p:sp>
    </p:spTree>
    <p:extLst>
      <p:ext uri="{BB962C8B-B14F-4D97-AF65-F5344CB8AC3E}">
        <p14:creationId xmlns:p14="http://schemas.microsoft.com/office/powerpoint/2010/main" val="168906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89F2583-61A8-417A-A5D5-F76910D02A27}" type="slidenum">
              <a:rPr lang="nb-NO" smtClean="0"/>
              <a:t>7</a:t>
            </a:fld>
            <a:endParaRPr lang="nb-NO"/>
          </a:p>
        </p:txBody>
      </p:sp>
    </p:spTree>
    <p:extLst>
      <p:ext uri="{BB962C8B-B14F-4D97-AF65-F5344CB8AC3E}">
        <p14:creationId xmlns:p14="http://schemas.microsoft.com/office/powerpoint/2010/main" val="621767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sz="1200" i="1" dirty="0"/>
              <a:t>Den foretrukne forelderen hevder at den avviste forelderen utøver dårlig foreldreskap og at det er nødvendig å redusere samvær og kontakt. </a:t>
            </a:r>
          </a:p>
          <a:p>
            <a:pPr marL="171450" indent="-171450">
              <a:buFontTx/>
              <a:buChar char="-"/>
            </a:pPr>
            <a:r>
              <a:rPr lang="nb-NO" sz="1200" i="1" dirty="0"/>
              <a:t>Den avviste forelderen kan hevde at den foretrukne forelderen påvirker barnet negativt og må gjøre mer for å motivere barnet til samvær.</a:t>
            </a:r>
          </a:p>
          <a:p>
            <a:pPr marL="171450" indent="-171450">
              <a:buFontTx/>
              <a:buChar char="-"/>
            </a:pPr>
            <a:r>
              <a:rPr lang="nb-NO" sz="1200" b="1" i="0" u="none" strike="noStrike" kern="1200" dirty="0">
                <a:solidFill>
                  <a:schemeClr val="tx1"/>
                </a:solidFill>
                <a:effectLst/>
                <a:latin typeface="+mn-lt"/>
                <a:ea typeface="+mn-ea"/>
                <a:cs typeface="+mn-cs"/>
              </a:rPr>
              <a:t>Heuristikker er mentale snarveier som vi bruker for å forenkle måten vi løser komplekse </a:t>
            </a:r>
            <a:r>
              <a:rPr lang="nb-NO" sz="1200" b="1" i="0" u="none" strike="noStrike" kern="1200" dirty="0">
                <a:solidFill>
                  <a:schemeClr val="tx1"/>
                </a:solidFill>
                <a:effectLst/>
                <a:latin typeface="+mn-lt"/>
                <a:ea typeface="+mn-ea"/>
                <a:cs typeface="+mn-cs"/>
                <a:hlinkClick r:id="rId3"/>
              </a:rPr>
              <a:t>kognitive</a:t>
            </a:r>
            <a:r>
              <a:rPr lang="nb-NO" sz="1200" b="1" i="0" u="none" strike="noStrike" kern="1200" dirty="0">
                <a:solidFill>
                  <a:schemeClr val="tx1"/>
                </a:solidFill>
                <a:effectLst/>
                <a:latin typeface="+mn-lt"/>
                <a:ea typeface="+mn-ea"/>
                <a:cs typeface="+mn-cs"/>
              </a:rPr>
              <a:t> problemer på. </a:t>
            </a:r>
            <a:r>
              <a:rPr lang="nb-NO" sz="1200" b="0" i="0" u="none" strike="noStrike" kern="1200" dirty="0">
                <a:solidFill>
                  <a:schemeClr val="tx1"/>
                </a:solidFill>
                <a:effectLst/>
                <a:latin typeface="+mn-lt"/>
                <a:ea typeface="+mn-ea"/>
                <a:cs typeface="+mn-cs"/>
              </a:rPr>
              <a:t>psykologiske tankefeil som oppstår fordi hjernen må forenkle når den sorterer og tolker informasjon. Kognitive bias fører til en tilbøyelighet til å tolke vekk informasjon som er i strid med ens eksisterende virkelighetsoppfattelse i stedet for å endre mening.</a:t>
            </a:r>
            <a:endParaRPr lang="nb-NO" dirty="0"/>
          </a:p>
          <a:p>
            <a:r>
              <a:rPr lang="nb-NO" dirty="0"/>
              <a:t>- Lite forskning på å skille mellom ulike typer samværsvegring, konsekvensene det har for barn og effekten av ulike tiltak</a:t>
            </a:r>
          </a:p>
        </p:txBody>
      </p:sp>
      <p:sp>
        <p:nvSpPr>
          <p:cNvPr id="4" name="Plassholder for lysbildenummer 3"/>
          <p:cNvSpPr>
            <a:spLocks noGrp="1"/>
          </p:cNvSpPr>
          <p:nvPr>
            <p:ph type="sldNum" sz="quarter" idx="5"/>
          </p:nvPr>
        </p:nvSpPr>
        <p:spPr/>
        <p:txBody>
          <a:bodyPr/>
          <a:lstStyle/>
          <a:p>
            <a:fld id="{089F2583-61A8-417A-A5D5-F76910D02A27}" type="slidenum">
              <a:rPr lang="nb-NO" smtClean="0"/>
              <a:t>9</a:t>
            </a:fld>
            <a:endParaRPr lang="nb-NO"/>
          </a:p>
        </p:txBody>
      </p:sp>
    </p:spTree>
    <p:extLst>
      <p:ext uri="{BB962C8B-B14F-4D97-AF65-F5344CB8AC3E}">
        <p14:creationId xmlns:p14="http://schemas.microsoft.com/office/powerpoint/2010/main" val="4124066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dirty="0"/>
              <a:t>Punkt 3 må balanseres med: </a:t>
            </a:r>
          </a:p>
          <a:p>
            <a:pPr marL="171450" indent="-171450">
              <a:buFontTx/>
              <a:buChar char="-"/>
            </a:pPr>
            <a:r>
              <a:rPr lang="nb-NO" dirty="0"/>
              <a:t>Myndiggjøringen av barnet kan føre til ettergivende foreldre som gir barnet mer makt eller ansvar enn de er modne for. Barn trenger ikke bare å bli hørt, de trenger først og fremst å bli forstått! Det vi må spørre oss om er ikke hva barnet vil, men hva barnet trenger.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200" dirty="0"/>
              <a:t>Barns evne til selvstendig, kritisk og nyansert tenkning utvikles gradvis i takt med alder og modenhet, og påvirkes av andre viktige personers støtte og aksept</a:t>
            </a:r>
            <a:endParaRPr lang="nb-NO" sz="1200" dirty="0">
              <a:cs typeface="Calibri"/>
            </a:endParaRPr>
          </a:p>
          <a:p>
            <a:pPr marL="171450" indent="-171450">
              <a:buFontTx/>
              <a:buChar char="-"/>
            </a:pPr>
            <a:endParaRPr lang="nb-NO" dirty="0"/>
          </a:p>
        </p:txBody>
      </p:sp>
      <p:sp>
        <p:nvSpPr>
          <p:cNvPr id="4" name="Plassholder for lysbildenummer 3"/>
          <p:cNvSpPr>
            <a:spLocks noGrp="1"/>
          </p:cNvSpPr>
          <p:nvPr>
            <p:ph type="sldNum" sz="quarter" idx="5"/>
          </p:nvPr>
        </p:nvSpPr>
        <p:spPr/>
        <p:txBody>
          <a:bodyPr/>
          <a:lstStyle/>
          <a:p>
            <a:fld id="{089F2583-61A8-417A-A5D5-F76910D02A27}" type="slidenum">
              <a:rPr lang="nb-NO" smtClean="0"/>
              <a:t>11</a:t>
            </a:fld>
            <a:endParaRPr lang="nb-NO"/>
          </a:p>
        </p:txBody>
      </p:sp>
    </p:spTree>
    <p:extLst>
      <p:ext uri="{BB962C8B-B14F-4D97-AF65-F5344CB8AC3E}">
        <p14:creationId xmlns:p14="http://schemas.microsoft.com/office/powerpoint/2010/main" val="405869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7" name="Grafikk 6" descr="Bufetat logo">
            <a:extLst>
              <a:ext uri="{FF2B5EF4-FFF2-40B4-BE49-F238E27FC236}">
                <a16:creationId xmlns:a16="http://schemas.microsoft.com/office/drawing/2014/main" id="{088E675A-2F1A-4584-BB5D-CAFF63E587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2797" y="5559522"/>
            <a:ext cx="987238" cy="921422"/>
          </a:xfrm>
          <a:prstGeom prst="rect">
            <a:avLst/>
          </a:prstGeom>
        </p:spPr>
      </p:pic>
      <p:sp>
        <p:nvSpPr>
          <p:cNvPr id="4" name="TextBox 3">
            <a:extLst>
              <a:ext uri="{FF2B5EF4-FFF2-40B4-BE49-F238E27FC236}">
                <a16:creationId xmlns:a16="http://schemas.microsoft.com/office/drawing/2014/main" id="{B6FDC332-C3D1-4338-B259-0D62D0BC1CAF}"/>
              </a:ext>
            </a:extLst>
          </p:cNvPr>
          <p:cNvSpPr txBox="1"/>
          <p:nvPr userDrawn="1"/>
        </p:nvSpPr>
        <p:spPr>
          <a:xfrm>
            <a:off x="-2235200" y="0"/>
            <a:ext cx="2235200" cy="2308324"/>
          </a:xfrm>
          <a:prstGeom prst="rect">
            <a:avLst/>
          </a:prstGeom>
          <a:noFill/>
        </p:spPr>
        <p:txBody>
          <a:bodyPr wrap="square" rtlCol="0">
            <a:spAutoFit/>
          </a:bodyPr>
          <a:lstStyle/>
          <a:p>
            <a:pPr algn="l"/>
            <a:r>
              <a:rPr lang="nb-NO" b="1" dirty="0"/>
              <a:t>Hvordan legge til alternativ tekst på bilder</a:t>
            </a:r>
          </a:p>
          <a:p>
            <a:pPr algn="l"/>
            <a:endParaRPr lang="nb-NO" dirty="0"/>
          </a:p>
          <a:p>
            <a:pPr marL="342900" indent="-342900" algn="l">
              <a:buAutoNum type="arabicPeriod"/>
            </a:pPr>
            <a:r>
              <a:rPr lang="nb-NO" dirty="0"/>
              <a:t>Høyreklikk på bildet</a:t>
            </a:r>
          </a:p>
          <a:p>
            <a:pPr marL="342900" indent="-342900" algn="l">
              <a:buAutoNum type="arabicPeriod"/>
            </a:pPr>
            <a:r>
              <a:rPr lang="nb-NO" dirty="0"/>
              <a:t>Velg «rediger alternativ tekst».</a:t>
            </a:r>
          </a:p>
        </p:txBody>
      </p:sp>
      <p:sp>
        <p:nvSpPr>
          <p:cNvPr id="17" name="Plassholder for dato 16">
            <a:extLst>
              <a:ext uri="{FF2B5EF4-FFF2-40B4-BE49-F238E27FC236}">
                <a16:creationId xmlns:a16="http://schemas.microsoft.com/office/drawing/2014/main" id="{AEAA9278-EE73-4A64-A7BA-067865015EFA}"/>
              </a:ext>
            </a:extLst>
          </p:cNvPr>
          <p:cNvSpPr>
            <a:spLocks noGrp="1"/>
          </p:cNvSpPr>
          <p:nvPr>
            <p:ph type="dt" sz="half" idx="10"/>
          </p:nvPr>
        </p:nvSpPr>
        <p:spPr>
          <a:xfrm>
            <a:off x="6096000" y="6272545"/>
            <a:ext cx="4406900" cy="276999"/>
          </a:xfrm>
        </p:spPr>
        <p:txBody>
          <a:bodyPr wrap="square">
            <a:normAutofit/>
          </a:bodyPr>
          <a:lstStyle>
            <a:lvl1pPr>
              <a:defRPr sz="1800"/>
            </a:lvl1pPr>
          </a:lstStyle>
          <a:p>
            <a:fld id="{08518A7C-D38C-4CA4-9D61-22A253290974}" type="datetime1">
              <a:rPr lang="nb-NO" smtClean="0"/>
              <a:t>25.03.2021</a:t>
            </a:fld>
            <a:endParaRPr lang="nb-NO" dirty="0"/>
          </a:p>
        </p:txBody>
      </p:sp>
      <p:sp>
        <p:nvSpPr>
          <p:cNvPr id="3" name="Undertittel 2">
            <a:extLst>
              <a:ext uri="{FF2B5EF4-FFF2-40B4-BE49-F238E27FC236}">
                <a16:creationId xmlns:a16="http://schemas.microsoft.com/office/drawing/2014/main" id="{736484B8-5D06-445C-BD84-C5FD0A2A2385}"/>
              </a:ext>
            </a:extLst>
          </p:cNvPr>
          <p:cNvSpPr>
            <a:spLocks noGrp="1"/>
          </p:cNvSpPr>
          <p:nvPr>
            <p:ph type="subTitle" idx="1" hasCustomPrompt="1"/>
          </p:nvPr>
        </p:nvSpPr>
        <p:spPr>
          <a:xfrm>
            <a:off x="6120764" y="3528220"/>
            <a:ext cx="5258428" cy="738664"/>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Undertittel / Navn på foredragsholder</a:t>
            </a:r>
          </a:p>
        </p:txBody>
      </p:sp>
      <p:sp>
        <p:nvSpPr>
          <p:cNvPr id="2" name="Tittel 1">
            <a:extLst>
              <a:ext uri="{FF2B5EF4-FFF2-40B4-BE49-F238E27FC236}">
                <a16:creationId xmlns:a16="http://schemas.microsoft.com/office/drawing/2014/main" id="{1D995976-8DC1-4555-8167-7073823CCB61}"/>
              </a:ext>
            </a:extLst>
          </p:cNvPr>
          <p:cNvSpPr>
            <a:spLocks noGrp="1"/>
          </p:cNvSpPr>
          <p:nvPr>
            <p:ph type="ctrTitle"/>
          </p:nvPr>
        </p:nvSpPr>
        <p:spPr>
          <a:xfrm>
            <a:off x="6120765" y="1235475"/>
            <a:ext cx="5258436" cy="1846659"/>
          </a:xfrm>
        </p:spPr>
        <p:txBody>
          <a:bodyPr anchor="b">
            <a:normAutofit/>
          </a:bodyPr>
          <a:lstStyle>
            <a:lvl1pPr algn="l">
              <a:defRPr sz="4000"/>
            </a:lvl1pPr>
          </a:lstStyle>
          <a:p>
            <a:r>
              <a:rPr lang="nb-NO"/>
              <a:t>Klikk for å redigere tittelstil</a:t>
            </a:r>
            <a:endParaRPr lang="nb-NO" dirty="0"/>
          </a:p>
        </p:txBody>
      </p:sp>
      <p:pic>
        <p:nvPicPr>
          <p:cNvPr id="6" name="Bilde 5" descr="Et bilde som inneholder murstein&#10;&#10;Automatisk generert beskrivelse">
            <a:extLst>
              <a:ext uri="{FF2B5EF4-FFF2-40B4-BE49-F238E27FC236}">
                <a16:creationId xmlns:a16="http://schemas.microsoft.com/office/drawing/2014/main" id="{5009E18B-92B8-4DAF-9045-BB627B0885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5407429" cy="6858000"/>
          </a:xfrm>
          <a:prstGeom prst="rect">
            <a:avLst/>
          </a:prstGeom>
        </p:spPr>
      </p:pic>
    </p:spTree>
    <p:extLst>
      <p:ext uri="{BB962C8B-B14F-4D97-AF65-F5344CB8AC3E}">
        <p14:creationId xmlns:p14="http://schemas.microsoft.com/office/powerpoint/2010/main" val="1770612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innhold og sitatboks">
    <p:spTree>
      <p:nvGrpSpPr>
        <p:cNvPr id="1" name=""/>
        <p:cNvGrpSpPr/>
        <p:nvPr/>
      </p:nvGrpSpPr>
      <p:grpSpPr>
        <a:xfrm>
          <a:off x="0" y="0"/>
          <a:ext cx="0" cy="0"/>
          <a:chOff x="0" y="0"/>
          <a:chExt cx="0" cy="0"/>
        </a:xfrm>
      </p:grpSpPr>
      <p:sp>
        <p:nvSpPr>
          <p:cNvPr id="7" name="Plassholder for lysbildenummer 6">
            <a:extLst>
              <a:ext uri="{FF2B5EF4-FFF2-40B4-BE49-F238E27FC236}">
                <a16:creationId xmlns:a16="http://schemas.microsoft.com/office/drawing/2014/main" id="{879120CF-1D4F-4209-A4D8-22A6D75734C7}"/>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6" name="Plassholder for bunntekst 5">
            <a:extLst>
              <a:ext uri="{FF2B5EF4-FFF2-40B4-BE49-F238E27FC236}">
                <a16:creationId xmlns:a16="http://schemas.microsoft.com/office/drawing/2014/main" id="{DA3B093B-D6C5-4FDE-B866-F784DE077CD9}"/>
              </a:ext>
            </a:extLst>
          </p:cNvPr>
          <p:cNvSpPr>
            <a:spLocks noGrp="1"/>
          </p:cNvSpPr>
          <p:nvPr>
            <p:ph type="ftr" sz="quarter" idx="11"/>
          </p:nvPr>
        </p:nvSpPr>
        <p:spPr/>
        <p:txBody>
          <a:bodyPr/>
          <a:lstStyle/>
          <a:p>
            <a:endParaRPr lang="nb-NO"/>
          </a:p>
        </p:txBody>
      </p:sp>
      <p:sp>
        <p:nvSpPr>
          <p:cNvPr id="5" name="Plassholder for dato 4">
            <a:extLst>
              <a:ext uri="{FF2B5EF4-FFF2-40B4-BE49-F238E27FC236}">
                <a16:creationId xmlns:a16="http://schemas.microsoft.com/office/drawing/2014/main" id="{AE92AE38-8CAB-4844-AF33-D7D0CB09421E}"/>
              </a:ext>
            </a:extLst>
          </p:cNvPr>
          <p:cNvSpPr>
            <a:spLocks noGrp="1"/>
          </p:cNvSpPr>
          <p:nvPr>
            <p:ph type="dt" sz="half" idx="10"/>
          </p:nvPr>
        </p:nvSpPr>
        <p:spPr/>
        <p:txBody>
          <a:bodyPr/>
          <a:lstStyle/>
          <a:p>
            <a:fld id="{843964BC-DFA7-475A-B41B-357103A51A31}" type="datetime1">
              <a:rPr lang="nb-NO" smtClean="0"/>
              <a:t>25.03.2021</a:t>
            </a:fld>
            <a:endParaRPr lang="nb-NO"/>
          </a:p>
        </p:txBody>
      </p:sp>
      <p:sp>
        <p:nvSpPr>
          <p:cNvPr id="4" name="Plassholder for tekst 3">
            <a:extLst>
              <a:ext uri="{FF2B5EF4-FFF2-40B4-BE49-F238E27FC236}">
                <a16:creationId xmlns:a16="http://schemas.microsoft.com/office/drawing/2014/main" id="{DA6C6DF2-CA12-4E3F-8CA0-6F8BCA249580}"/>
              </a:ext>
            </a:extLst>
          </p:cNvPr>
          <p:cNvSpPr>
            <a:spLocks noGrp="1"/>
          </p:cNvSpPr>
          <p:nvPr>
            <p:ph type="body" sz="quarter" idx="14" hasCustomPrompt="1"/>
          </p:nvPr>
        </p:nvSpPr>
        <p:spPr>
          <a:xfrm>
            <a:off x="6287262" y="1956620"/>
            <a:ext cx="5040630" cy="3805551"/>
          </a:xfrm>
          <a:solidFill>
            <a:srgbClr val="F9DFCF"/>
          </a:solidFill>
        </p:spPr>
        <p:txBody>
          <a:bodyPr lIns="180000" tIns="180000" rIns="180000" bIns="180000" anchor="ctr"/>
          <a:lstStyle>
            <a:lvl1pPr marL="0" indent="0" algn="ctr">
              <a:buNone/>
              <a:defRPr b="1" i="0">
                <a:solidFill>
                  <a:schemeClr val="tx1"/>
                </a:solidFill>
              </a:defRPr>
            </a:lvl1pPr>
            <a:lvl2pPr algn="ctr">
              <a:defRPr/>
            </a:lvl2pPr>
            <a:lvl3pPr algn="ctr">
              <a:defRPr/>
            </a:lvl3pPr>
            <a:lvl4pPr algn="ctr">
              <a:defRPr/>
            </a:lvl4pPr>
            <a:lvl5pPr algn="ctr">
              <a:defRPr/>
            </a:lvl5pPr>
          </a:lstStyle>
          <a:p>
            <a:pPr lvl="0"/>
            <a:r>
              <a:rPr lang="nb-NO" dirty="0">
                <a:latin typeface="Calibri" panose="020F0502020204030204" pitchFamily="34" charset="0"/>
                <a:cs typeface="Calibri" panose="020F0502020204030204" pitchFamily="34" charset="0"/>
              </a:rPr>
              <a:t>“</a:t>
            </a:r>
            <a:r>
              <a:rPr lang="nb-NO" dirty="0"/>
              <a:t>Sitat</a:t>
            </a:r>
            <a:r>
              <a:rPr lang="nb-NO" dirty="0">
                <a:latin typeface="Calibri" panose="020F0502020204030204" pitchFamily="34" charset="0"/>
                <a:cs typeface="Calibri" panose="020F0502020204030204" pitchFamily="34" charset="0"/>
              </a:rPr>
              <a:t>”</a:t>
            </a:r>
            <a:endParaRPr lang="nb-NO" dirty="0"/>
          </a:p>
        </p:txBody>
      </p:sp>
      <p:sp>
        <p:nvSpPr>
          <p:cNvPr id="3" name="Plassholder for tekst 2">
            <a:extLst>
              <a:ext uri="{FF2B5EF4-FFF2-40B4-BE49-F238E27FC236}">
                <a16:creationId xmlns:a16="http://schemas.microsoft.com/office/drawing/2014/main" id="{7F88CF1F-E29F-4916-AE22-EF6A56959F0B}"/>
              </a:ext>
            </a:extLst>
          </p:cNvPr>
          <p:cNvSpPr>
            <a:spLocks noGrp="1"/>
          </p:cNvSpPr>
          <p:nvPr>
            <p:ph type="body" sz="quarter" idx="15" hasCustomPrompt="1"/>
          </p:nvPr>
        </p:nvSpPr>
        <p:spPr>
          <a:xfrm rot="10800000">
            <a:off x="10608819" y="2275001"/>
            <a:ext cx="422788" cy="389600"/>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0" name="Plassholder for innhold 2">
            <a:extLst>
              <a:ext uri="{FF2B5EF4-FFF2-40B4-BE49-F238E27FC236}">
                <a16:creationId xmlns:a16="http://schemas.microsoft.com/office/drawing/2014/main" id="{16A88CB7-1D6F-4A76-B6DB-6BD9CA321121}"/>
              </a:ext>
            </a:extLst>
          </p:cNvPr>
          <p:cNvSpPr>
            <a:spLocks noGrp="1"/>
          </p:cNvSpPr>
          <p:nvPr>
            <p:ph idx="16"/>
          </p:nvPr>
        </p:nvSpPr>
        <p:spPr>
          <a:xfrm>
            <a:off x="864109" y="1966452"/>
            <a:ext cx="5040628" cy="3795719"/>
          </a:xfrm>
        </p:spPr>
        <p:txBody>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 name="Tittel 1">
            <a:extLst>
              <a:ext uri="{FF2B5EF4-FFF2-40B4-BE49-F238E27FC236}">
                <a16:creationId xmlns:a16="http://schemas.microsoft.com/office/drawing/2014/main" id="{8D3B1A36-0F0E-481E-A154-AEEC07C55F01}"/>
              </a:ext>
            </a:extLst>
          </p:cNvPr>
          <p:cNvSpPr>
            <a:spLocks noGrp="1"/>
          </p:cNvSpPr>
          <p:nvPr>
            <p:ph type="title"/>
          </p:nvPr>
        </p:nvSpPr>
        <p:spPr>
          <a:xfrm>
            <a:off x="864108" y="569531"/>
            <a:ext cx="10463784" cy="1052596"/>
          </a:xfrm>
        </p:spPr>
        <p:txBody>
          <a:bodyPr/>
          <a:lstStyle/>
          <a:p>
            <a:r>
              <a:rPr lang="nb-NO"/>
              <a:t>Klikk for å redigere tittelstil</a:t>
            </a:r>
            <a:endParaRPr lang="nb-NO" dirty="0"/>
          </a:p>
        </p:txBody>
      </p:sp>
    </p:spTree>
    <p:extLst>
      <p:ext uri="{BB962C8B-B14F-4D97-AF65-F5344CB8AC3E}">
        <p14:creationId xmlns:p14="http://schemas.microsoft.com/office/powerpoint/2010/main" val="1828578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sitatboks og innhold">
    <p:spTree>
      <p:nvGrpSpPr>
        <p:cNvPr id="1" name=""/>
        <p:cNvGrpSpPr/>
        <p:nvPr/>
      </p:nvGrpSpPr>
      <p:grpSpPr>
        <a:xfrm>
          <a:off x="0" y="0"/>
          <a:ext cx="0" cy="0"/>
          <a:chOff x="0" y="0"/>
          <a:chExt cx="0" cy="0"/>
        </a:xfrm>
      </p:grpSpPr>
      <p:sp>
        <p:nvSpPr>
          <p:cNvPr id="7" name="Plassholder for lysbildenummer 6">
            <a:extLst>
              <a:ext uri="{FF2B5EF4-FFF2-40B4-BE49-F238E27FC236}">
                <a16:creationId xmlns:a16="http://schemas.microsoft.com/office/drawing/2014/main" id="{879120CF-1D4F-4209-A4D8-22A6D75734C7}"/>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6" name="Plassholder for bunntekst 5">
            <a:extLst>
              <a:ext uri="{FF2B5EF4-FFF2-40B4-BE49-F238E27FC236}">
                <a16:creationId xmlns:a16="http://schemas.microsoft.com/office/drawing/2014/main" id="{DA3B093B-D6C5-4FDE-B866-F784DE077CD9}"/>
              </a:ext>
            </a:extLst>
          </p:cNvPr>
          <p:cNvSpPr>
            <a:spLocks noGrp="1"/>
          </p:cNvSpPr>
          <p:nvPr>
            <p:ph type="ftr" sz="quarter" idx="11"/>
          </p:nvPr>
        </p:nvSpPr>
        <p:spPr/>
        <p:txBody>
          <a:bodyPr/>
          <a:lstStyle/>
          <a:p>
            <a:endParaRPr lang="nb-NO"/>
          </a:p>
        </p:txBody>
      </p:sp>
      <p:sp>
        <p:nvSpPr>
          <p:cNvPr id="5" name="Plassholder for dato 4">
            <a:extLst>
              <a:ext uri="{FF2B5EF4-FFF2-40B4-BE49-F238E27FC236}">
                <a16:creationId xmlns:a16="http://schemas.microsoft.com/office/drawing/2014/main" id="{AE92AE38-8CAB-4844-AF33-D7D0CB09421E}"/>
              </a:ext>
            </a:extLst>
          </p:cNvPr>
          <p:cNvSpPr>
            <a:spLocks noGrp="1"/>
          </p:cNvSpPr>
          <p:nvPr>
            <p:ph type="dt" sz="half" idx="10"/>
          </p:nvPr>
        </p:nvSpPr>
        <p:spPr/>
        <p:txBody>
          <a:bodyPr/>
          <a:lstStyle/>
          <a:p>
            <a:fld id="{D9C8CE56-BE96-462D-A5D0-A16FF2CC86E7}" type="datetime1">
              <a:rPr lang="nb-NO" smtClean="0"/>
              <a:t>25.03.2021</a:t>
            </a:fld>
            <a:endParaRPr lang="nb-NO"/>
          </a:p>
        </p:txBody>
      </p:sp>
      <p:sp>
        <p:nvSpPr>
          <p:cNvPr id="8" name="Picture Placeholder 7">
            <a:extLst>
              <a:ext uri="{FF2B5EF4-FFF2-40B4-BE49-F238E27FC236}">
                <a16:creationId xmlns:a16="http://schemas.microsoft.com/office/drawing/2014/main" id="{1013C440-939D-4862-BE17-B4F6C9A75884}"/>
              </a:ext>
            </a:extLst>
          </p:cNvPr>
          <p:cNvSpPr>
            <a:spLocks noGrp="1"/>
          </p:cNvSpPr>
          <p:nvPr>
            <p:ph type="pic" sz="quarter" idx="17"/>
          </p:nvPr>
        </p:nvSpPr>
        <p:spPr>
          <a:xfrm>
            <a:off x="6287264" y="1966453"/>
            <a:ext cx="5040628" cy="3795719"/>
          </a:xfrm>
          <a:prstGeom prst="rect">
            <a:avLst/>
          </a:prstGeom>
          <a:solidFill>
            <a:schemeClr val="bg1">
              <a:lumMod val="75000"/>
            </a:schemeClr>
          </a:solidFill>
        </p:spPr>
        <p:txBody>
          <a:bodyPr lIns="0" tIns="0" rIns="0" bIns="0"/>
          <a:lstStyle/>
          <a:p>
            <a:r>
              <a:rPr lang="nb-NO"/>
              <a:t>Klikk på ikonet for å legge til et bilde</a:t>
            </a:r>
          </a:p>
        </p:txBody>
      </p:sp>
      <p:sp>
        <p:nvSpPr>
          <p:cNvPr id="4" name="Plassholder for tekst 3">
            <a:extLst>
              <a:ext uri="{FF2B5EF4-FFF2-40B4-BE49-F238E27FC236}">
                <a16:creationId xmlns:a16="http://schemas.microsoft.com/office/drawing/2014/main" id="{DA6C6DF2-CA12-4E3F-8CA0-6F8BCA249580}"/>
              </a:ext>
            </a:extLst>
          </p:cNvPr>
          <p:cNvSpPr>
            <a:spLocks noGrp="1"/>
          </p:cNvSpPr>
          <p:nvPr>
            <p:ph type="body" sz="quarter" idx="14" hasCustomPrompt="1"/>
          </p:nvPr>
        </p:nvSpPr>
        <p:spPr>
          <a:xfrm>
            <a:off x="864108" y="1956620"/>
            <a:ext cx="5040630" cy="3805551"/>
          </a:xfrm>
          <a:solidFill>
            <a:srgbClr val="F9DFCF"/>
          </a:solidFill>
        </p:spPr>
        <p:txBody>
          <a:bodyPr lIns="180000" tIns="180000" rIns="180000" bIns="180000" anchor="ctr"/>
          <a:lstStyle>
            <a:lvl1pPr marL="0" indent="0" algn="ctr">
              <a:buNone/>
              <a:defRPr b="1" i="0">
                <a:solidFill>
                  <a:schemeClr val="tx1"/>
                </a:solidFill>
              </a:defRPr>
            </a:lvl1pPr>
            <a:lvl2pPr algn="ctr">
              <a:defRPr/>
            </a:lvl2pPr>
            <a:lvl3pPr algn="ctr">
              <a:defRPr/>
            </a:lvl3pPr>
            <a:lvl4pPr algn="ctr">
              <a:defRPr/>
            </a:lvl4pPr>
            <a:lvl5pPr algn="ctr">
              <a:defRPr/>
            </a:lvl5pPr>
          </a:lstStyle>
          <a:p>
            <a:pPr lvl="0"/>
            <a:r>
              <a:rPr lang="nb-NO" dirty="0">
                <a:latin typeface="Calibri" panose="020F0502020204030204" pitchFamily="34" charset="0"/>
                <a:cs typeface="Calibri" panose="020F0502020204030204" pitchFamily="34" charset="0"/>
              </a:rPr>
              <a:t>“</a:t>
            </a:r>
            <a:r>
              <a:rPr lang="nb-NO" dirty="0"/>
              <a:t>Sitat</a:t>
            </a:r>
            <a:r>
              <a:rPr lang="nb-NO" dirty="0">
                <a:latin typeface="Calibri" panose="020F0502020204030204" pitchFamily="34" charset="0"/>
                <a:cs typeface="Calibri" panose="020F0502020204030204" pitchFamily="34" charset="0"/>
              </a:rPr>
              <a:t>”</a:t>
            </a:r>
            <a:endParaRPr lang="nb-NO" dirty="0"/>
          </a:p>
        </p:txBody>
      </p:sp>
      <p:sp>
        <p:nvSpPr>
          <p:cNvPr id="3" name="Plassholder for tekst 2">
            <a:extLst>
              <a:ext uri="{FF2B5EF4-FFF2-40B4-BE49-F238E27FC236}">
                <a16:creationId xmlns:a16="http://schemas.microsoft.com/office/drawing/2014/main" id="{7F88CF1F-E29F-4916-AE22-EF6A56959F0B}"/>
              </a:ext>
            </a:extLst>
          </p:cNvPr>
          <p:cNvSpPr>
            <a:spLocks noGrp="1"/>
          </p:cNvSpPr>
          <p:nvPr>
            <p:ph type="body" sz="quarter" idx="15" hasCustomPrompt="1"/>
          </p:nvPr>
        </p:nvSpPr>
        <p:spPr>
          <a:xfrm rot="10800000">
            <a:off x="5185665" y="2275001"/>
            <a:ext cx="422788" cy="389600"/>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2" name="Tittel 1">
            <a:extLst>
              <a:ext uri="{FF2B5EF4-FFF2-40B4-BE49-F238E27FC236}">
                <a16:creationId xmlns:a16="http://schemas.microsoft.com/office/drawing/2014/main" id="{8D3B1A36-0F0E-481E-A154-AEEC07C55F01}"/>
              </a:ext>
            </a:extLst>
          </p:cNvPr>
          <p:cNvSpPr>
            <a:spLocks noGrp="1"/>
          </p:cNvSpPr>
          <p:nvPr>
            <p:ph type="title"/>
          </p:nvPr>
        </p:nvSpPr>
        <p:spPr>
          <a:xfrm>
            <a:off x="864108" y="569531"/>
            <a:ext cx="10463784" cy="1052596"/>
          </a:xfrm>
        </p:spPr>
        <p:txBody>
          <a:bodyPr/>
          <a:lstStyle/>
          <a:p>
            <a:r>
              <a:rPr lang="nb-NO"/>
              <a:t>Klikk for å redigere tittelstil</a:t>
            </a:r>
            <a:endParaRPr lang="nb-NO" dirty="0"/>
          </a:p>
        </p:txBody>
      </p:sp>
    </p:spTree>
    <p:extLst>
      <p:ext uri="{BB962C8B-B14F-4D97-AF65-F5344CB8AC3E}">
        <p14:creationId xmlns:p14="http://schemas.microsoft.com/office/powerpoint/2010/main" val="919260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itatside (grøn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5380E9C0-5A44-4486-923B-4E711EA2FCFE}"/>
              </a:ext>
              <a:ext uri="{C183D7F6-B498-43B3-948B-1728B52AA6E4}">
                <adec:decorative xmlns:adec="http://schemas.microsoft.com/office/drawing/2017/decorative" val="1"/>
              </a:ext>
            </a:extLst>
          </p:cNvPr>
          <p:cNvSpPr/>
          <p:nvPr userDrawn="1"/>
        </p:nvSpPr>
        <p:spPr>
          <a:xfrm>
            <a:off x="275771" y="957942"/>
            <a:ext cx="11640458" cy="5525477"/>
          </a:xfrm>
          <a:prstGeom prst="rect">
            <a:avLst/>
          </a:prstGeom>
          <a:solidFill>
            <a:srgbClr val="F9D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b-NO" dirty="0"/>
          </a:p>
        </p:txBody>
      </p:sp>
      <p:pic>
        <p:nvPicPr>
          <p:cNvPr id="13" name="Picture 4" descr="Bilderesultat for quotation mark png">
            <a:extLst>
              <a:ext uri="{FF2B5EF4-FFF2-40B4-BE49-F238E27FC236}">
                <a16:creationId xmlns:a16="http://schemas.microsoft.com/office/drawing/2014/main" id="{03BDF3BF-791C-40C2-A233-EA7E2AB6DD0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0439053" y="1524124"/>
            <a:ext cx="829845" cy="764704"/>
          </a:xfrm>
          <a:prstGeom prst="rect">
            <a:avLst/>
          </a:prstGeom>
          <a:noFill/>
          <a:extLst>
            <a:ext uri="{909E8E84-426E-40DD-AFC4-6F175D3DCCD1}">
              <a14:hiddenFill xmlns:a14="http://schemas.microsoft.com/office/drawing/2010/main">
                <a:solidFill>
                  <a:srgbClr val="FFFFFF"/>
                </a:solidFill>
              </a14:hiddenFill>
            </a:ext>
          </a:extLst>
        </p:spPr>
      </p:pic>
      <p:sp>
        <p:nvSpPr>
          <p:cNvPr id="11" name="Plassholder for lysbildenummer 10">
            <a:extLst>
              <a:ext uri="{FF2B5EF4-FFF2-40B4-BE49-F238E27FC236}">
                <a16:creationId xmlns:a16="http://schemas.microsoft.com/office/drawing/2014/main" id="{2E93A983-FBF8-470D-ACD8-9FC527BF9485}"/>
              </a:ext>
            </a:extLst>
          </p:cNvPr>
          <p:cNvSpPr>
            <a:spLocks noGrp="1"/>
          </p:cNvSpPr>
          <p:nvPr>
            <p:ph type="sldNum" sz="quarter" idx="12"/>
          </p:nvPr>
        </p:nvSpPr>
        <p:spPr/>
        <p:txBody>
          <a:bodyPr>
            <a:normAutofit/>
          </a:bodyPr>
          <a:lstStyle/>
          <a:p>
            <a:fld id="{74DC5C6B-5FF5-4C51-B1C4-3E46E479ECBD}" type="slidenum">
              <a:rPr lang="nb-NO" smtClean="0"/>
              <a:pPr/>
              <a:t>‹#›</a:t>
            </a:fld>
            <a:endParaRPr lang="nb-NO"/>
          </a:p>
        </p:txBody>
      </p:sp>
      <p:sp>
        <p:nvSpPr>
          <p:cNvPr id="10" name="Plassholder for bunntekst 9">
            <a:extLst>
              <a:ext uri="{FF2B5EF4-FFF2-40B4-BE49-F238E27FC236}">
                <a16:creationId xmlns:a16="http://schemas.microsoft.com/office/drawing/2014/main" id="{129E0172-EBFC-4EAD-94D8-5A59F9471CF5}"/>
              </a:ext>
            </a:extLst>
          </p:cNvPr>
          <p:cNvSpPr>
            <a:spLocks noGrp="1"/>
          </p:cNvSpPr>
          <p:nvPr>
            <p:ph type="ftr" sz="quarter" idx="11"/>
          </p:nvPr>
        </p:nvSpPr>
        <p:spPr/>
        <p:txBody>
          <a:bodyPr>
            <a:normAutofit/>
          </a:bodyPr>
          <a:lstStyle/>
          <a:p>
            <a:endParaRPr lang="nb-NO" dirty="0"/>
          </a:p>
        </p:txBody>
      </p:sp>
      <p:sp>
        <p:nvSpPr>
          <p:cNvPr id="9" name="Plassholder for dato 8">
            <a:extLst>
              <a:ext uri="{FF2B5EF4-FFF2-40B4-BE49-F238E27FC236}">
                <a16:creationId xmlns:a16="http://schemas.microsoft.com/office/drawing/2014/main" id="{B232C7B6-D9F8-4B61-97DF-48612EA60F19}"/>
              </a:ext>
            </a:extLst>
          </p:cNvPr>
          <p:cNvSpPr>
            <a:spLocks noGrp="1"/>
          </p:cNvSpPr>
          <p:nvPr>
            <p:ph type="dt" sz="half" idx="10"/>
          </p:nvPr>
        </p:nvSpPr>
        <p:spPr/>
        <p:txBody>
          <a:bodyPr>
            <a:normAutofit/>
          </a:bodyPr>
          <a:lstStyle/>
          <a:p>
            <a:fld id="{7E16E991-6A4D-4A75-9A89-F36CCF64B6C9}" type="datetime1">
              <a:rPr lang="nb-NO" smtClean="0"/>
              <a:t>25.03.2021</a:t>
            </a:fld>
            <a:endParaRPr lang="nb-NO"/>
          </a:p>
        </p:txBody>
      </p:sp>
      <p:sp>
        <p:nvSpPr>
          <p:cNvPr id="4" name="Plassholder for tekst 3">
            <a:extLst>
              <a:ext uri="{FF2B5EF4-FFF2-40B4-BE49-F238E27FC236}">
                <a16:creationId xmlns:a16="http://schemas.microsoft.com/office/drawing/2014/main" id="{CC66E5A8-F060-43C0-85D4-ADF7CDE668DF}"/>
              </a:ext>
            </a:extLst>
          </p:cNvPr>
          <p:cNvSpPr>
            <a:spLocks noGrp="1"/>
          </p:cNvSpPr>
          <p:nvPr>
            <p:ph type="body" sz="quarter" idx="13" hasCustomPrompt="1"/>
          </p:nvPr>
        </p:nvSpPr>
        <p:spPr>
          <a:xfrm>
            <a:off x="864109" y="5276171"/>
            <a:ext cx="10463783" cy="623887"/>
          </a:xfrm>
        </p:spPr>
        <p:txBody>
          <a:bodyPr>
            <a:normAutofit/>
          </a:bodyPr>
          <a:lstStyle>
            <a:lvl1pPr marL="0" indent="0" algn="ctr">
              <a:buNone/>
              <a:defRPr/>
            </a:lvl1pPr>
          </a:lstStyle>
          <a:p>
            <a:pPr lvl="0"/>
            <a:r>
              <a:rPr lang="nb-NO" dirty="0"/>
              <a:t>Av Navn </a:t>
            </a:r>
            <a:r>
              <a:rPr lang="nb-NO" dirty="0" err="1"/>
              <a:t>Navnesen</a:t>
            </a:r>
            <a:endParaRPr lang="nb-NO" dirty="0"/>
          </a:p>
        </p:txBody>
      </p:sp>
      <p:sp>
        <p:nvSpPr>
          <p:cNvPr id="2" name="Tittel 1">
            <a:extLst>
              <a:ext uri="{FF2B5EF4-FFF2-40B4-BE49-F238E27FC236}">
                <a16:creationId xmlns:a16="http://schemas.microsoft.com/office/drawing/2014/main" id="{D5BA9F40-4EC1-4731-A562-8AA7EEF1AEF7}"/>
              </a:ext>
            </a:extLst>
          </p:cNvPr>
          <p:cNvSpPr>
            <a:spLocks noGrp="1"/>
          </p:cNvSpPr>
          <p:nvPr>
            <p:ph type="title" hasCustomPrompt="1"/>
          </p:nvPr>
        </p:nvSpPr>
        <p:spPr>
          <a:xfrm>
            <a:off x="864108" y="1922820"/>
            <a:ext cx="10463784" cy="2954655"/>
          </a:xfrm>
        </p:spPr>
        <p:txBody>
          <a:bodyPr anchor="ctr" anchorCtr="1">
            <a:normAutofit/>
          </a:bodyPr>
          <a:lstStyle>
            <a:lvl1pPr algn="ctr">
              <a:defRPr lang="nb-NO" sz="4000" dirty="0"/>
            </a:lvl1pPr>
          </a:lstStyle>
          <a:p>
            <a:r>
              <a:rPr lang="nb-NO" dirty="0">
                <a:latin typeface="Calibri" panose="020F0502020204030204" pitchFamily="34" charset="0"/>
                <a:cs typeface="Calibri" panose="020F0502020204030204" pitchFamily="34" charset="0"/>
              </a:rPr>
              <a:t>“</a:t>
            </a:r>
            <a:r>
              <a:rPr lang="nb-NO" dirty="0"/>
              <a:t>Sitat</a:t>
            </a:r>
            <a:r>
              <a:rPr lang="nb-NO" dirty="0">
                <a:latin typeface="Calibri" panose="020F0502020204030204" pitchFamily="34" charset="0"/>
                <a:cs typeface="Calibri" panose="020F0502020204030204" pitchFamily="34" charset="0"/>
              </a:rPr>
              <a:t>”</a:t>
            </a:r>
            <a:endParaRPr lang="nb-NO" dirty="0"/>
          </a:p>
        </p:txBody>
      </p:sp>
      <p:sp>
        <p:nvSpPr>
          <p:cNvPr id="3" name="TextBox 2">
            <a:extLst>
              <a:ext uri="{FF2B5EF4-FFF2-40B4-BE49-F238E27FC236}">
                <a16:creationId xmlns:a16="http://schemas.microsoft.com/office/drawing/2014/main" id="{C6138F2D-C031-48C7-A044-7E7A09D243AF}"/>
              </a:ext>
            </a:extLst>
          </p:cNvPr>
          <p:cNvSpPr txBox="1"/>
          <p:nvPr userDrawn="1"/>
        </p:nvSpPr>
        <p:spPr>
          <a:xfrm>
            <a:off x="5786236" y="984809"/>
            <a:ext cx="619529" cy="369332"/>
          </a:xfrm>
          <a:prstGeom prst="rect">
            <a:avLst/>
          </a:prstGeom>
          <a:noFill/>
        </p:spPr>
        <p:txBody>
          <a:bodyPr wrap="none" rtlCol="0">
            <a:spAutoFit/>
          </a:bodyPr>
          <a:lstStyle/>
          <a:p>
            <a:r>
              <a:rPr lang="nb-NO" b="1" dirty="0">
                <a:solidFill>
                  <a:srgbClr val="F9DFCF"/>
                </a:solidFill>
              </a:rPr>
              <a:t>Sitat</a:t>
            </a:r>
          </a:p>
        </p:txBody>
      </p:sp>
    </p:spTree>
    <p:extLst>
      <p:ext uri="{BB962C8B-B14F-4D97-AF65-F5344CB8AC3E}">
        <p14:creationId xmlns:p14="http://schemas.microsoft.com/office/powerpoint/2010/main" val="4041196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tekst og bilde (høyre)">
    <p:spTree>
      <p:nvGrpSpPr>
        <p:cNvPr id="1" name=""/>
        <p:cNvGrpSpPr/>
        <p:nvPr/>
      </p:nvGrpSpPr>
      <p:grpSpPr>
        <a:xfrm>
          <a:off x="0" y="0"/>
          <a:ext cx="0" cy="0"/>
          <a:chOff x="0" y="0"/>
          <a:chExt cx="0" cy="0"/>
        </a:xfrm>
      </p:grpSpPr>
      <p:sp>
        <p:nvSpPr>
          <p:cNvPr id="12" name="Tittel 1">
            <a:extLst>
              <a:ext uri="{FF2B5EF4-FFF2-40B4-BE49-F238E27FC236}">
                <a16:creationId xmlns:a16="http://schemas.microsoft.com/office/drawing/2014/main" id="{7594C2F5-CC97-4537-A36D-6C971236B09B}"/>
              </a:ext>
            </a:extLst>
          </p:cNvPr>
          <p:cNvSpPr txBox="1">
            <a:spLocks/>
          </p:cNvSpPr>
          <p:nvPr userDrawn="1"/>
        </p:nvSpPr>
        <p:spPr>
          <a:xfrm>
            <a:off x="-2235200" y="331195"/>
            <a:ext cx="2064657" cy="2339434"/>
          </a:xfrm>
          <a:prstGeom prst="rect">
            <a:avLst/>
          </a:prstGeom>
        </p:spPr>
        <p:txBody>
          <a:bodyPr vert="horz" lIns="0" tIns="0" rIns="0" bIns="0" rtlCol="0" anchor="t" anchorCtr="0">
            <a:normAutofit/>
          </a:bodyPr>
          <a:lstStyle>
            <a:lvl1pPr algn="l" defTabSz="914400" rtl="0" eaLnBrk="1" latinLnBrk="0" hangingPunct="1">
              <a:lnSpc>
                <a:spcPct val="100000"/>
              </a:lnSpc>
              <a:spcBef>
                <a:spcPts val="0"/>
              </a:spcBef>
              <a:buNone/>
              <a:defRPr sz="4000" b="1" kern="1200">
                <a:solidFill>
                  <a:schemeClr val="tx2"/>
                </a:solidFill>
                <a:latin typeface="+mj-lt"/>
                <a:ea typeface="+mj-ea"/>
                <a:cs typeface="+mj-cs"/>
              </a:defRPr>
            </a:lvl1pPr>
          </a:lstStyle>
          <a:p>
            <a:pPr algn="r"/>
            <a:r>
              <a:rPr lang="nb-NO" sz="1600" b="1" dirty="0">
                <a:latin typeface="+mn-lt"/>
              </a:rPr>
              <a:t>For å endre utsnitt i bildeplassholderen kan du </a:t>
            </a:r>
            <a:r>
              <a:rPr lang="nb-NO" sz="1600" b="1" dirty="0" err="1">
                <a:latin typeface="+mn-lt"/>
              </a:rPr>
              <a:t>høyreklikke</a:t>
            </a:r>
            <a:r>
              <a:rPr lang="nb-NO" sz="1600" b="1" dirty="0">
                <a:latin typeface="+mn-lt"/>
              </a:rPr>
              <a:t> på bildet etter at det er satt inn og velge «Beskjær».</a:t>
            </a:r>
          </a:p>
        </p:txBody>
      </p:sp>
      <p:sp>
        <p:nvSpPr>
          <p:cNvPr id="9" name="Plassholder for lysbildenummer 8">
            <a:extLst>
              <a:ext uri="{FF2B5EF4-FFF2-40B4-BE49-F238E27FC236}">
                <a16:creationId xmlns:a16="http://schemas.microsoft.com/office/drawing/2014/main" id="{AD9CAD1D-7AEB-48A4-BF2D-2EEB34A0C328}"/>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8" name="Plassholder for bunntekst 7">
            <a:extLst>
              <a:ext uri="{FF2B5EF4-FFF2-40B4-BE49-F238E27FC236}">
                <a16:creationId xmlns:a16="http://schemas.microsoft.com/office/drawing/2014/main" id="{9B976B9A-87B2-4F30-A7D5-84E3E78C4FED}"/>
              </a:ext>
            </a:extLst>
          </p:cNvPr>
          <p:cNvSpPr>
            <a:spLocks noGrp="1"/>
          </p:cNvSpPr>
          <p:nvPr>
            <p:ph type="ftr" sz="quarter" idx="11"/>
          </p:nvPr>
        </p:nvSpPr>
        <p:spPr/>
        <p:txBody>
          <a:bodyPr/>
          <a:lstStyle/>
          <a:p>
            <a:endParaRPr lang="nb-NO"/>
          </a:p>
        </p:txBody>
      </p:sp>
      <p:sp>
        <p:nvSpPr>
          <p:cNvPr id="7" name="Plassholder for dato 6">
            <a:extLst>
              <a:ext uri="{FF2B5EF4-FFF2-40B4-BE49-F238E27FC236}">
                <a16:creationId xmlns:a16="http://schemas.microsoft.com/office/drawing/2014/main" id="{4FC5F22B-561B-489D-8330-63380CC4820D}"/>
              </a:ext>
            </a:extLst>
          </p:cNvPr>
          <p:cNvSpPr>
            <a:spLocks noGrp="1"/>
          </p:cNvSpPr>
          <p:nvPr>
            <p:ph type="dt" sz="half" idx="10"/>
          </p:nvPr>
        </p:nvSpPr>
        <p:spPr/>
        <p:txBody>
          <a:bodyPr/>
          <a:lstStyle/>
          <a:p>
            <a:fld id="{F6E5D8EC-AF5A-4841-9B8E-202554F993F5}" type="datetime1">
              <a:rPr lang="nb-NO" smtClean="0"/>
              <a:t>25.03.2021</a:t>
            </a:fld>
            <a:endParaRPr lang="nb-NO"/>
          </a:p>
        </p:txBody>
      </p:sp>
      <p:sp>
        <p:nvSpPr>
          <p:cNvPr id="13" name="Plassholder for bilde 7">
            <a:extLst>
              <a:ext uri="{FF2B5EF4-FFF2-40B4-BE49-F238E27FC236}">
                <a16:creationId xmlns:a16="http://schemas.microsoft.com/office/drawing/2014/main" id="{6F389596-D1B8-48DB-B40E-0C4288631A88}"/>
              </a:ext>
            </a:extLst>
          </p:cNvPr>
          <p:cNvSpPr>
            <a:spLocks noGrp="1"/>
          </p:cNvSpPr>
          <p:nvPr>
            <p:ph type="pic" sz="quarter" idx="15"/>
          </p:nvPr>
        </p:nvSpPr>
        <p:spPr>
          <a:xfrm>
            <a:off x="6882580" y="1956619"/>
            <a:ext cx="4445311" cy="3805551"/>
          </a:xfrm>
          <a:solidFill>
            <a:schemeClr val="bg1">
              <a:lumMod val="75000"/>
            </a:schemeClr>
          </a:solidFill>
        </p:spPr>
        <p:txBody>
          <a:bodyPr tIns="180000"/>
          <a:lstStyle>
            <a:lvl1pPr marL="0" indent="0" algn="ctr">
              <a:buNone/>
              <a:defRPr sz="2400">
                <a:solidFill>
                  <a:schemeClr val="tx1"/>
                </a:solidFill>
              </a:defRPr>
            </a:lvl1pPr>
          </a:lstStyle>
          <a:p>
            <a:r>
              <a:rPr lang="nb-NO"/>
              <a:t>Klikk på ikonet for å legge til et bilde</a:t>
            </a:r>
            <a:endParaRPr lang="nb-NO" dirty="0"/>
          </a:p>
        </p:txBody>
      </p:sp>
      <p:sp>
        <p:nvSpPr>
          <p:cNvPr id="11" name="Plassholder for tekst 2">
            <a:extLst>
              <a:ext uri="{FF2B5EF4-FFF2-40B4-BE49-F238E27FC236}">
                <a16:creationId xmlns:a16="http://schemas.microsoft.com/office/drawing/2014/main" id="{BDF56B18-C0C8-4A05-805B-C91E5B28AD74}"/>
              </a:ext>
            </a:extLst>
          </p:cNvPr>
          <p:cNvSpPr>
            <a:spLocks noGrp="1"/>
          </p:cNvSpPr>
          <p:nvPr>
            <p:ph type="body" sz="quarter" idx="17"/>
          </p:nvPr>
        </p:nvSpPr>
        <p:spPr>
          <a:xfrm>
            <a:off x="864106" y="1956619"/>
            <a:ext cx="5644849" cy="380555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Tittel 9">
            <a:extLst>
              <a:ext uri="{FF2B5EF4-FFF2-40B4-BE49-F238E27FC236}">
                <a16:creationId xmlns:a16="http://schemas.microsoft.com/office/drawing/2014/main" id="{FCAD0A85-D3E6-4054-8485-581C18C917D7}"/>
              </a:ext>
            </a:extLst>
          </p:cNvPr>
          <p:cNvSpPr>
            <a:spLocks noGrp="1"/>
          </p:cNvSpPr>
          <p:nvPr>
            <p:ph type="title"/>
          </p:nvPr>
        </p:nvSpPr>
        <p:spPr>
          <a:xfrm>
            <a:off x="864107" y="569531"/>
            <a:ext cx="10463783" cy="1052596"/>
          </a:xfrm>
        </p:spPr>
        <p:txBody>
          <a:bodyPr/>
          <a:lstStyle/>
          <a:p>
            <a:r>
              <a:rPr lang="nb-NO"/>
              <a:t>Klikk for å redigere tittelstil</a:t>
            </a:r>
          </a:p>
        </p:txBody>
      </p:sp>
    </p:spTree>
    <p:extLst>
      <p:ext uri="{BB962C8B-B14F-4D97-AF65-F5344CB8AC3E}">
        <p14:creationId xmlns:p14="http://schemas.microsoft.com/office/powerpoint/2010/main" val="422978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og tabell/graf (høyre)">
    <p:spTree>
      <p:nvGrpSpPr>
        <p:cNvPr id="1" name=""/>
        <p:cNvGrpSpPr/>
        <p:nvPr/>
      </p:nvGrpSpPr>
      <p:grpSpPr>
        <a:xfrm>
          <a:off x="0" y="0"/>
          <a:ext cx="0" cy="0"/>
          <a:chOff x="0" y="0"/>
          <a:chExt cx="0" cy="0"/>
        </a:xfrm>
      </p:grpSpPr>
      <p:sp>
        <p:nvSpPr>
          <p:cNvPr id="9" name="Plassholder for lysbildenummer 8">
            <a:extLst>
              <a:ext uri="{FF2B5EF4-FFF2-40B4-BE49-F238E27FC236}">
                <a16:creationId xmlns:a16="http://schemas.microsoft.com/office/drawing/2014/main" id="{AD9CAD1D-7AEB-48A4-BF2D-2EEB34A0C328}"/>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8" name="Plassholder for bunntekst 7">
            <a:extLst>
              <a:ext uri="{FF2B5EF4-FFF2-40B4-BE49-F238E27FC236}">
                <a16:creationId xmlns:a16="http://schemas.microsoft.com/office/drawing/2014/main" id="{9B976B9A-87B2-4F30-A7D5-84E3E78C4FED}"/>
              </a:ext>
            </a:extLst>
          </p:cNvPr>
          <p:cNvSpPr>
            <a:spLocks noGrp="1"/>
          </p:cNvSpPr>
          <p:nvPr>
            <p:ph type="ftr" sz="quarter" idx="11"/>
          </p:nvPr>
        </p:nvSpPr>
        <p:spPr/>
        <p:txBody>
          <a:bodyPr/>
          <a:lstStyle/>
          <a:p>
            <a:endParaRPr lang="nb-NO"/>
          </a:p>
        </p:txBody>
      </p:sp>
      <p:sp>
        <p:nvSpPr>
          <p:cNvPr id="7" name="Plassholder for dato 6">
            <a:extLst>
              <a:ext uri="{FF2B5EF4-FFF2-40B4-BE49-F238E27FC236}">
                <a16:creationId xmlns:a16="http://schemas.microsoft.com/office/drawing/2014/main" id="{4FC5F22B-561B-489D-8330-63380CC4820D}"/>
              </a:ext>
            </a:extLst>
          </p:cNvPr>
          <p:cNvSpPr>
            <a:spLocks noGrp="1"/>
          </p:cNvSpPr>
          <p:nvPr>
            <p:ph type="dt" sz="half" idx="10"/>
          </p:nvPr>
        </p:nvSpPr>
        <p:spPr/>
        <p:txBody>
          <a:bodyPr/>
          <a:lstStyle/>
          <a:p>
            <a:fld id="{9D6EE88C-86D0-411B-B309-3D9D7BF0C04C}" type="datetime1">
              <a:rPr lang="nb-NO" smtClean="0"/>
              <a:t>25.03.2021</a:t>
            </a:fld>
            <a:endParaRPr lang="nb-NO"/>
          </a:p>
        </p:txBody>
      </p:sp>
      <p:sp>
        <p:nvSpPr>
          <p:cNvPr id="12" name="Plassholder for tekst 2">
            <a:extLst>
              <a:ext uri="{FF2B5EF4-FFF2-40B4-BE49-F238E27FC236}">
                <a16:creationId xmlns:a16="http://schemas.microsoft.com/office/drawing/2014/main" id="{C83581B4-FDEE-4B56-9809-81EDA683E69F}"/>
              </a:ext>
            </a:extLst>
          </p:cNvPr>
          <p:cNvSpPr>
            <a:spLocks noGrp="1"/>
          </p:cNvSpPr>
          <p:nvPr>
            <p:ph type="body" sz="quarter" idx="18"/>
          </p:nvPr>
        </p:nvSpPr>
        <p:spPr>
          <a:xfrm>
            <a:off x="6882582" y="1956619"/>
            <a:ext cx="4445310" cy="380555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innhold 5">
            <a:extLst>
              <a:ext uri="{FF2B5EF4-FFF2-40B4-BE49-F238E27FC236}">
                <a16:creationId xmlns:a16="http://schemas.microsoft.com/office/drawing/2014/main" id="{2A997653-2816-416F-9852-4FA2780EC3D7}"/>
              </a:ext>
            </a:extLst>
          </p:cNvPr>
          <p:cNvSpPr>
            <a:spLocks noGrp="1"/>
          </p:cNvSpPr>
          <p:nvPr>
            <p:ph sz="quarter" idx="20" hasCustomPrompt="1"/>
          </p:nvPr>
        </p:nvSpPr>
        <p:spPr>
          <a:xfrm>
            <a:off x="901065" y="1956619"/>
            <a:ext cx="5607889" cy="3805552"/>
          </a:xfrm>
        </p:spPr>
        <p:txBody>
          <a:bodyPr/>
          <a:lstStyle>
            <a:lvl1pPr marL="0" indent="0">
              <a:buNone/>
              <a:defRPr/>
            </a:lvl1pPr>
          </a:lstStyle>
          <a:p>
            <a:pPr lvl="0"/>
            <a:r>
              <a:rPr lang="nb-NO" dirty="0"/>
              <a:t> </a:t>
            </a:r>
          </a:p>
        </p:txBody>
      </p:sp>
      <p:sp>
        <p:nvSpPr>
          <p:cNvPr id="2" name="Tittel 1">
            <a:extLst>
              <a:ext uri="{FF2B5EF4-FFF2-40B4-BE49-F238E27FC236}">
                <a16:creationId xmlns:a16="http://schemas.microsoft.com/office/drawing/2014/main" id="{C881C793-6917-4814-A73A-7174079C6F87}"/>
              </a:ext>
            </a:extLst>
          </p:cNvPr>
          <p:cNvSpPr>
            <a:spLocks noGrp="1"/>
          </p:cNvSpPr>
          <p:nvPr>
            <p:ph type="title"/>
          </p:nvPr>
        </p:nvSpPr>
        <p:spPr>
          <a:xfrm>
            <a:off x="864108" y="569531"/>
            <a:ext cx="10463784" cy="1052596"/>
          </a:xfrm>
        </p:spPr>
        <p:txBody>
          <a:bodyPr/>
          <a:lstStyle/>
          <a:p>
            <a:r>
              <a:rPr lang="nb-NO"/>
              <a:t>Klikk for å redigere tittelstil</a:t>
            </a:r>
          </a:p>
        </p:txBody>
      </p:sp>
    </p:spTree>
    <p:extLst>
      <p:ext uri="{BB962C8B-B14F-4D97-AF65-F5344CB8AC3E}">
        <p14:creationId xmlns:p14="http://schemas.microsoft.com/office/powerpoint/2010/main" val="2371933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o bilder">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ACBBED51-3F69-4F11-B52D-0F4B532BF3A8}"/>
              </a:ext>
            </a:extLst>
          </p:cNvPr>
          <p:cNvSpPr txBox="1">
            <a:spLocks/>
          </p:cNvSpPr>
          <p:nvPr userDrawn="1"/>
        </p:nvSpPr>
        <p:spPr>
          <a:xfrm>
            <a:off x="-2235200" y="331195"/>
            <a:ext cx="2064657" cy="2339434"/>
          </a:xfrm>
          <a:prstGeom prst="rect">
            <a:avLst/>
          </a:prstGeom>
        </p:spPr>
        <p:txBody>
          <a:bodyPr vert="horz" lIns="0" tIns="0" rIns="0" bIns="0" rtlCol="0" anchor="t" anchorCtr="0">
            <a:normAutofit/>
          </a:bodyPr>
          <a:lstStyle>
            <a:lvl1pPr algn="l" defTabSz="914400" rtl="0" eaLnBrk="1" latinLnBrk="0" hangingPunct="1">
              <a:lnSpc>
                <a:spcPct val="100000"/>
              </a:lnSpc>
              <a:spcBef>
                <a:spcPts val="0"/>
              </a:spcBef>
              <a:buNone/>
              <a:defRPr sz="4000" b="1" kern="1200">
                <a:solidFill>
                  <a:schemeClr val="tx2"/>
                </a:solidFill>
                <a:latin typeface="+mj-lt"/>
                <a:ea typeface="+mj-ea"/>
                <a:cs typeface="+mj-cs"/>
              </a:defRPr>
            </a:lvl1pPr>
          </a:lstStyle>
          <a:p>
            <a:pPr algn="r"/>
            <a:r>
              <a:rPr lang="nb-NO" sz="1600" b="1" dirty="0">
                <a:latin typeface="+mn-lt"/>
              </a:rPr>
              <a:t>For å endre utsnitt i bildeplassholderen kan du </a:t>
            </a:r>
            <a:r>
              <a:rPr lang="nb-NO" sz="1600" b="1" dirty="0" err="1">
                <a:latin typeface="+mn-lt"/>
              </a:rPr>
              <a:t>høyreklikke</a:t>
            </a:r>
            <a:r>
              <a:rPr lang="nb-NO" sz="1600" b="1" dirty="0">
                <a:latin typeface="+mn-lt"/>
              </a:rPr>
              <a:t> på bildet etter at det er satt inn og velge «Beskjær».</a:t>
            </a:r>
          </a:p>
        </p:txBody>
      </p:sp>
      <p:sp>
        <p:nvSpPr>
          <p:cNvPr id="4" name="Plassholder for lysbildenummer 3">
            <a:extLst>
              <a:ext uri="{FF2B5EF4-FFF2-40B4-BE49-F238E27FC236}">
                <a16:creationId xmlns:a16="http://schemas.microsoft.com/office/drawing/2014/main" id="{96E734C9-890B-4149-802B-6ADB2B7495D3}"/>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3" name="Plassholder for bunntekst 2">
            <a:extLst>
              <a:ext uri="{FF2B5EF4-FFF2-40B4-BE49-F238E27FC236}">
                <a16:creationId xmlns:a16="http://schemas.microsoft.com/office/drawing/2014/main" id="{EBB7BA1F-5A8D-4A00-BDC3-F7E1CE2098B4}"/>
              </a:ext>
            </a:extLst>
          </p:cNvPr>
          <p:cNvSpPr>
            <a:spLocks noGrp="1"/>
          </p:cNvSpPr>
          <p:nvPr>
            <p:ph type="ftr" sz="quarter" idx="11"/>
          </p:nvPr>
        </p:nvSpPr>
        <p:spPr/>
        <p:txBody>
          <a:bodyPr/>
          <a:lstStyle>
            <a:lvl1pPr algn="ctr">
              <a:defRPr/>
            </a:lvl1pPr>
          </a:lstStyle>
          <a:p>
            <a:endParaRPr lang="nb-NO"/>
          </a:p>
        </p:txBody>
      </p:sp>
      <p:sp>
        <p:nvSpPr>
          <p:cNvPr id="2" name="Plassholder for dato 1">
            <a:extLst>
              <a:ext uri="{FF2B5EF4-FFF2-40B4-BE49-F238E27FC236}">
                <a16:creationId xmlns:a16="http://schemas.microsoft.com/office/drawing/2014/main" id="{86BB4A9E-1D2F-43F8-87CF-670AB038CC43}"/>
              </a:ext>
            </a:extLst>
          </p:cNvPr>
          <p:cNvSpPr>
            <a:spLocks noGrp="1"/>
          </p:cNvSpPr>
          <p:nvPr>
            <p:ph type="dt" sz="half" idx="10"/>
          </p:nvPr>
        </p:nvSpPr>
        <p:spPr/>
        <p:txBody>
          <a:bodyPr/>
          <a:lstStyle/>
          <a:p>
            <a:fld id="{84ED8017-298C-4F1D-A006-B2CCE711C91F}" type="datetime1">
              <a:rPr lang="nb-NO" smtClean="0"/>
              <a:t>25.03.2021</a:t>
            </a:fld>
            <a:endParaRPr lang="nb-NO"/>
          </a:p>
        </p:txBody>
      </p:sp>
      <p:sp>
        <p:nvSpPr>
          <p:cNvPr id="8" name="Plassholder for bilde 7">
            <a:extLst>
              <a:ext uri="{FF2B5EF4-FFF2-40B4-BE49-F238E27FC236}">
                <a16:creationId xmlns:a16="http://schemas.microsoft.com/office/drawing/2014/main" id="{0BCBC816-F638-4BD1-A69A-222553C658B0}"/>
              </a:ext>
            </a:extLst>
          </p:cNvPr>
          <p:cNvSpPr>
            <a:spLocks noGrp="1"/>
          </p:cNvSpPr>
          <p:nvPr>
            <p:ph type="pic" sz="quarter" idx="16"/>
          </p:nvPr>
        </p:nvSpPr>
        <p:spPr>
          <a:xfrm>
            <a:off x="7332453" y="1095829"/>
            <a:ext cx="3995439" cy="5141069"/>
          </a:xfrm>
          <a:solidFill>
            <a:schemeClr val="bg1">
              <a:lumMod val="75000"/>
            </a:schemeClr>
          </a:solidFill>
        </p:spPr>
        <p:txBody>
          <a:bodyPr tIns="180000"/>
          <a:lstStyle>
            <a:lvl1pPr marL="0" indent="0" algn="ctr">
              <a:buNone/>
              <a:defRPr sz="2400">
                <a:solidFill>
                  <a:schemeClr val="tx1"/>
                </a:solidFill>
              </a:defRPr>
            </a:lvl1pPr>
          </a:lstStyle>
          <a:p>
            <a:r>
              <a:rPr lang="nb-NO"/>
              <a:t>Klikk på ikonet for å legge til et bilde</a:t>
            </a:r>
            <a:endParaRPr lang="nb-NO" dirty="0"/>
          </a:p>
        </p:txBody>
      </p:sp>
      <p:sp>
        <p:nvSpPr>
          <p:cNvPr id="11" name="Plassholder for bilde 7">
            <a:extLst>
              <a:ext uri="{FF2B5EF4-FFF2-40B4-BE49-F238E27FC236}">
                <a16:creationId xmlns:a16="http://schemas.microsoft.com/office/drawing/2014/main" id="{8A1B8B95-4B40-483C-8075-5F4DA2EA8485}"/>
              </a:ext>
            </a:extLst>
          </p:cNvPr>
          <p:cNvSpPr>
            <a:spLocks noGrp="1"/>
          </p:cNvSpPr>
          <p:nvPr>
            <p:ph type="pic" sz="quarter" idx="15"/>
          </p:nvPr>
        </p:nvSpPr>
        <p:spPr>
          <a:xfrm>
            <a:off x="864107" y="1095829"/>
            <a:ext cx="6149169" cy="5141069"/>
          </a:xfrm>
          <a:solidFill>
            <a:schemeClr val="bg1">
              <a:lumMod val="75000"/>
            </a:schemeClr>
          </a:solidFill>
        </p:spPr>
        <p:txBody>
          <a:bodyPr tIns="180000"/>
          <a:lstStyle>
            <a:lvl1pPr marL="0" indent="0" algn="ctr">
              <a:buNone/>
              <a:defRPr sz="2400">
                <a:solidFill>
                  <a:schemeClr val="tx1"/>
                </a:solidFill>
              </a:defRPr>
            </a:lvl1pPr>
          </a:lstStyle>
          <a:p>
            <a:r>
              <a:rPr lang="nb-NO"/>
              <a:t>Klikk på ikonet for å legge til et bilde</a:t>
            </a:r>
          </a:p>
        </p:txBody>
      </p:sp>
      <p:sp>
        <p:nvSpPr>
          <p:cNvPr id="9" name="Title 4">
            <a:extLst>
              <a:ext uri="{FF2B5EF4-FFF2-40B4-BE49-F238E27FC236}">
                <a16:creationId xmlns:a16="http://schemas.microsoft.com/office/drawing/2014/main" id="{5E31BC18-B8DA-416F-93A1-F3B4B18B9C50}"/>
              </a:ext>
            </a:extLst>
          </p:cNvPr>
          <p:cNvSpPr>
            <a:spLocks noGrp="1"/>
          </p:cNvSpPr>
          <p:nvPr>
            <p:ph type="title"/>
          </p:nvPr>
        </p:nvSpPr>
        <p:spPr>
          <a:xfrm>
            <a:off x="864108" y="6282766"/>
            <a:ext cx="10463784" cy="268639"/>
          </a:xfrm>
        </p:spPr>
        <p:txBody>
          <a:bodyPr/>
          <a:lstStyle>
            <a:lvl1pPr algn="ctr">
              <a:defRPr sz="1200"/>
            </a:lvl1pPr>
          </a:lstStyle>
          <a:p>
            <a:r>
              <a:rPr lang="nb-NO"/>
              <a:t>Klikk for å redigere tittelstil</a:t>
            </a:r>
            <a:endParaRPr lang="nb-NO" dirty="0"/>
          </a:p>
        </p:txBody>
      </p:sp>
    </p:spTree>
    <p:extLst>
      <p:ext uri="{BB962C8B-B14F-4D97-AF65-F5344CB8AC3E}">
        <p14:creationId xmlns:p14="http://schemas.microsoft.com/office/powerpoint/2010/main" val="2456381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tt bilde">
    <p:spTree>
      <p:nvGrpSpPr>
        <p:cNvPr id="1" name=""/>
        <p:cNvGrpSpPr/>
        <p:nvPr/>
      </p:nvGrpSpPr>
      <p:grpSpPr>
        <a:xfrm>
          <a:off x="0" y="0"/>
          <a:ext cx="0" cy="0"/>
          <a:chOff x="0" y="0"/>
          <a:chExt cx="0" cy="0"/>
        </a:xfrm>
      </p:grpSpPr>
      <p:sp>
        <p:nvSpPr>
          <p:cNvPr id="7" name="forklaring">
            <a:extLst>
              <a:ext uri="{FF2B5EF4-FFF2-40B4-BE49-F238E27FC236}">
                <a16:creationId xmlns:a16="http://schemas.microsoft.com/office/drawing/2014/main" id="{56B5981F-C5CD-4449-B299-6D27536ABEA7}"/>
              </a:ext>
            </a:extLst>
          </p:cNvPr>
          <p:cNvSpPr txBox="1">
            <a:spLocks/>
          </p:cNvSpPr>
          <p:nvPr userDrawn="1"/>
        </p:nvSpPr>
        <p:spPr>
          <a:xfrm>
            <a:off x="-2235200" y="331195"/>
            <a:ext cx="2064657" cy="2339434"/>
          </a:xfrm>
          <a:prstGeom prst="rect">
            <a:avLst/>
          </a:prstGeom>
        </p:spPr>
        <p:txBody>
          <a:bodyPr vert="horz" lIns="0" tIns="0" rIns="0" bIns="0" rtlCol="0" anchor="t" anchorCtr="0">
            <a:normAutofit/>
          </a:bodyPr>
          <a:lstStyle>
            <a:lvl1pPr algn="l" defTabSz="914400" rtl="0" eaLnBrk="1" latinLnBrk="0" hangingPunct="1">
              <a:lnSpc>
                <a:spcPct val="100000"/>
              </a:lnSpc>
              <a:spcBef>
                <a:spcPts val="0"/>
              </a:spcBef>
              <a:buNone/>
              <a:defRPr sz="4000" b="1" kern="1200">
                <a:solidFill>
                  <a:schemeClr val="tx2"/>
                </a:solidFill>
                <a:latin typeface="+mj-lt"/>
                <a:ea typeface="+mj-ea"/>
                <a:cs typeface="+mj-cs"/>
              </a:defRPr>
            </a:lvl1pPr>
          </a:lstStyle>
          <a:p>
            <a:pPr algn="r"/>
            <a:r>
              <a:rPr lang="nb-NO" sz="1600" b="1" dirty="0">
                <a:latin typeface="+mn-lt"/>
              </a:rPr>
              <a:t>For å endre utsnitt i bildeplassholderen kan du </a:t>
            </a:r>
            <a:r>
              <a:rPr lang="nb-NO" sz="1600" b="1" dirty="0" err="1">
                <a:latin typeface="+mn-lt"/>
              </a:rPr>
              <a:t>høyreklikke</a:t>
            </a:r>
            <a:r>
              <a:rPr lang="nb-NO" sz="1600" b="1" dirty="0">
                <a:latin typeface="+mn-lt"/>
              </a:rPr>
              <a:t> på bildet etter at det er satt inn og velge «Beskjær».</a:t>
            </a:r>
          </a:p>
        </p:txBody>
      </p:sp>
      <p:sp>
        <p:nvSpPr>
          <p:cNvPr id="4" name="Plassholder for lysbildenummer 3">
            <a:extLst>
              <a:ext uri="{FF2B5EF4-FFF2-40B4-BE49-F238E27FC236}">
                <a16:creationId xmlns:a16="http://schemas.microsoft.com/office/drawing/2014/main" id="{96E734C9-890B-4149-802B-6ADB2B7495D3}"/>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3" name="Plassholder for bunntekst 2">
            <a:extLst>
              <a:ext uri="{FF2B5EF4-FFF2-40B4-BE49-F238E27FC236}">
                <a16:creationId xmlns:a16="http://schemas.microsoft.com/office/drawing/2014/main" id="{EBB7BA1F-5A8D-4A00-BDC3-F7E1CE2098B4}"/>
              </a:ext>
            </a:extLst>
          </p:cNvPr>
          <p:cNvSpPr>
            <a:spLocks noGrp="1"/>
          </p:cNvSpPr>
          <p:nvPr>
            <p:ph type="ftr" sz="quarter" idx="11"/>
          </p:nvPr>
        </p:nvSpPr>
        <p:spPr/>
        <p:txBody>
          <a:bodyPr/>
          <a:lstStyle/>
          <a:p>
            <a:endParaRPr lang="nb-NO" dirty="0"/>
          </a:p>
        </p:txBody>
      </p:sp>
      <p:sp>
        <p:nvSpPr>
          <p:cNvPr id="2" name="Plassholder for dato 1">
            <a:extLst>
              <a:ext uri="{FF2B5EF4-FFF2-40B4-BE49-F238E27FC236}">
                <a16:creationId xmlns:a16="http://schemas.microsoft.com/office/drawing/2014/main" id="{86BB4A9E-1D2F-43F8-87CF-670AB038CC43}"/>
              </a:ext>
            </a:extLst>
          </p:cNvPr>
          <p:cNvSpPr>
            <a:spLocks noGrp="1"/>
          </p:cNvSpPr>
          <p:nvPr>
            <p:ph type="dt" sz="half" idx="10"/>
          </p:nvPr>
        </p:nvSpPr>
        <p:spPr/>
        <p:txBody>
          <a:bodyPr/>
          <a:lstStyle/>
          <a:p>
            <a:fld id="{15D2239D-FA00-4AF5-807F-716E90AB5161}" type="datetime1">
              <a:rPr lang="nb-NO" smtClean="0"/>
              <a:t>25.03.2021</a:t>
            </a:fld>
            <a:endParaRPr lang="nb-NO"/>
          </a:p>
        </p:txBody>
      </p:sp>
      <p:sp>
        <p:nvSpPr>
          <p:cNvPr id="6" name="Plassholder for bilde 7">
            <a:extLst>
              <a:ext uri="{FF2B5EF4-FFF2-40B4-BE49-F238E27FC236}">
                <a16:creationId xmlns:a16="http://schemas.microsoft.com/office/drawing/2014/main" id="{E96225AC-2339-4269-B4D6-802F0014A4C1}"/>
              </a:ext>
            </a:extLst>
          </p:cNvPr>
          <p:cNvSpPr>
            <a:spLocks noGrp="1"/>
          </p:cNvSpPr>
          <p:nvPr>
            <p:ph type="pic" sz="quarter" idx="13"/>
          </p:nvPr>
        </p:nvSpPr>
        <p:spPr>
          <a:xfrm>
            <a:off x="864108" y="715993"/>
            <a:ext cx="10463785" cy="5520906"/>
          </a:xfrm>
          <a:solidFill>
            <a:schemeClr val="bg1">
              <a:lumMod val="75000"/>
            </a:schemeClr>
          </a:solidFill>
        </p:spPr>
        <p:txBody>
          <a:bodyPr tIns="180000"/>
          <a:lstStyle>
            <a:lvl1pPr marL="0" indent="0" algn="ctr">
              <a:buNone/>
              <a:defRPr sz="2400">
                <a:solidFill>
                  <a:schemeClr val="tx1"/>
                </a:solidFill>
              </a:defRPr>
            </a:lvl1pPr>
          </a:lstStyle>
          <a:p>
            <a:r>
              <a:rPr lang="nb-NO"/>
              <a:t>Klikk på ikonet for å legge til et bilde</a:t>
            </a:r>
            <a:endParaRPr lang="nb-NO" dirty="0"/>
          </a:p>
        </p:txBody>
      </p:sp>
      <p:sp>
        <p:nvSpPr>
          <p:cNvPr id="5" name="Title 4">
            <a:extLst>
              <a:ext uri="{FF2B5EF4-FFF2-40B4-BE49-F238E27FC236}">
                <a16:creationId xmlns:a16="http://schemas.microsoft.com/office/drawing/2014/main" id="{23B16BE0-1BCE-4B1B-A7CB-E6F1CDFE7AC1}"/>
              </a:ext>
            </a:extLst>
          </p:cNvPr>
          <p:cNvSpPr>
            <a:spLocks noGrp="1"/>
          </p:cNvSpPr>
          <p:nvPr>
            <p:ph type="title"/>
          </p:nvPr>
        </p:nvSpPr>
        <p:spPr>
          <a:xfrm>
            <a:off x="864108" y="6282766"/>
            <a:ext cx="10463784" cy="268639"/>
          </a:xfrm>
        </p:spPr>
        <p:txBody>
          <a:bodyPr/>
          <a:lstStyle>
            <a:lvl1pPr algn="ctr">
              <a:defRPr sz="1200"/>
            </a:lvl1pPr>
          </a:lstStyle>
          <a:p>
            <a:r>
              <a:rPr lang="nb-NO"/>
              <a:t>Klikk for å redigere tittelstil</a:t>
            </a:r>
            <a:endParaRPr lang="nb-NO" dirty="0"/>
          </a:p>
        </p:txBody>
      </p:sp>
    </p:spTree>
    <p:extLst>
      <p:ext uri="{BB962C8B-B14F-4D97-AF65-F5344CB8AC3E}">
        <p14:creationId xmlns:p14="http://schemas.microsoft.com/office/powerpoint/2010/main" val="2025982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5C1DF212-B43C-4E27-8A32-30A911DB7BC0}"/>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4" name="Plassholder for bunntekst 3">
            <a:extLst>
              <a:ext uri="{FF2B5EF4-FFF2-40B4-BE49-F238E27FC236}">
                <a16:creationId xmlns:a16="http://schemas.microsoft.com/office/drawing/2014/main" id="{C0697C09-DA3F-49E2-AFE2-17C81B58D441}"/>
              </a:ext>
            </a:extLst>
          </p:cNvPr>
          <p:cNvSpPr>
            <a:spLocks noGrp="1"/>
          </p:cNvSpPr>
          <p:nvPr>
            <p:ph type="ftr" sz="quarter" idx="11"/>
          </p:nvPr>
        </p:nvSpPr>
        <p:spPr/>
        <p:txBody>
          <a:bodyPr/>
          <a:lstStyle/>
          <a:p>
            <a:endParaRPr lang="nb-NO"/>
          </a:p>
        </p:txBody>
      </p:sp>
      <p:sp>
        <p:nvSpPr>
          <p:cNvPr id="3" name="Plassholder for dato 2">
            <a:extLst>
              <a:ext uri="{FF2B5EF4-FFF2-40B4-BE49-F238E27FC236}">
                <a16:creationId xmlns:a16="http://schemas.microsoft.com/office/drawing/2014/main" id="{48C01A9D-ABCE-4C71-80EA-10CB24A60484}"/>
              </a:ext>
            </a:extLst>
          </p:cNvPr>
          <p:cNvSpPr>
            <a:spLocks noGrp="1"/>
          </p:cNvSpPr>
          <p:nvPr>
            <p:ph type="dt" sz="half" idx="10"/>
          </p:nvPr>
        </p:nvSpPr>
        <p:spPr/>
        <p:txBody>
          <a:bodyPr/>
          <a:lstStyle/>
          <a:p>
            <a:fld id="{40DC8862-3173-43FB-A969-F11225067BE6}" type="datetime1">
              <a:rPr lang="nb-NO" smtClean="0"/>
              <a:t>25.03.2021</a:t>
            </a:fld>
            <a:endParaRPr lang="nb-NO"/>
          </a:p>
        </p:txBody>
      </p:sp>
      <p:sp>
        <p:nvSpPr>
          <p:cNvPr id="6" name="Tittel 5">
            <a:extLst>
              <a:ext uri="{FF2B5EF4-FFF2-40B4-BE49-F238E27FC236}">
                <a16:creationId xmlns:a16="http://schemas.microsoft.com/office/drawing/2014/main" id="{180A75A8-7C10-4B2C-9953-D7864D9E7D50}"/>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147892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ontaktinfo">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BB5DA3DB-FF70-4CEA-8CF2-3B0E2E49BC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9D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Grafikk 11" descr="Bufetat logo">
            <a:extLst>
              <a:ext uri="{FF2B5EF4-FFF2-40B4-BE49-F238E27FC236}">
                <a16:creationId xmlns:a16="http://schemas.microsoft.com/office/drawing/2014/main" id="{3BD2388A-DA88-4D97-86DB-B47934E42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2797" y="5559522"/>
            <a:ext cx="987238" cy="921422"/>
          </a:xfrm>
          <a:prstGeom prst="rect">
            <a:avLst/>
          </a:prstGeom>
        </p:spPr>
      </p:pic>
      <p:sp>
        <p:nvSpPr>
          <p:cNvPr id="11" name="Plassholder for lysbildenummer 10">
            <a:extLst>
              <a:ext uri="{FF2B5EF4-FFF2-40B4-BE49-F238E27FC236}">
                <a16:creationId xmlns:a16="http://schemas.microsoft.com/office/drawing/2014/main" id="{2E93A983-FBF8-470D-ACD8-9FC527BF9485}"/>
              </a:ext>
            </a:extLst>
          </p:cNvPr>
          <p:cNvSpPr>
            <a:spLocks noGrp="1"/>
          </p:cNvSpPr>
          <p:nvPr>
            <p:ph type="sldNum" sz="quarter" idx="12"/>
          </p:nvPr>
        </p:nvSpPr>
        <p:spPr/>
        <p:txBody>
          <a:bodyPr>
            <a:normAutofit/>
          </a:bodyPr>
          <a:lstStyle/>
          <a:p>
            <a:fld id="{74DC5C6B-5FF5-4C51-B1C4-3E46E479ECBD}" type="slidenum">
              <a:rPr lang="nb-NO" smtClean="0"/>
              <a:pPr/>
              <a:t>‹#›</a:t>
            </a:fld>
            <a:endParaRPr lang="nb-NO"/>
          </a:p>
        </p:txBody>
      </p:sp>
      <p:sp>
        <p:nvSpPr>
          <p:cNvPr id="10" name="Plassholder for bunntekst 9">
            <a:extLst>
              <a:ext uri="{FF2B5EF4-FFF2-40B4-BE49-F238E27FC236}">
                <a16:creationId xmlns:a16="http://schemas.microsoft.com/office/drawing/2014/main" id="{129E0172-EBFC-4EAD-94D8-5A59F9471CF5}"/>
              </a:ext>
            </a:extLst>
          </p:cNvPr>
          <p:cNvSpPr>
            <a:spLocks noGrp="1"/>
          </p:cNvSpPr>
          <p:nvPr>
            <p:ph type="ftr" sz="quarter" idx="11"/>
          </p:nvPr>
        </p:nvSpPr>
        <p:spPr/>
        <p:txBody>
          <a:bodyPr>
            <a:normAutofit/>
          </a:bodyPr>
          <a:lstStyle/>
          <a:p>
            <a:endParaRPr lang="nb-NO" dirty="0"/>
          </a:p>
        </p:txBody>
      </p:sp>
      <p:sp>
        <p:nvSpPr>
          <p:cNvPr id="9" name="Plassholder for dato 8">
            <a:extLst>
              <a:ext uri="{FF2B5EF4-FFF2-40B4-BE49-F238E27FC236}">
                <a16:creationId xmlns:a16="http://schemas.microsoft.com/office/drawing/2014/main" id="{B232C7B6-D9F8-4B61-97DF-48612EA60F19}"/>
              </a:ext>
            </a:extLst>
          </p:cNvPr>
          <p:cNvSpPr>
            <a:spLocks noGrp="1"/>
          </p:cNvSpPr>
          <p:nvPr>
            <p:ph type="dt" sz="half" idx="10"/>
          </p:nvPr>
        </p:nvSpPr>
        <p:spPr/>
        <p:txBody>
          <a:bodyPr>
            <a:normAutofit/>
          </a:bodyPr>
          <a:lstStyle/>
          <a:p>
            <a:fld id="{21BFA88E-55BB-493D-837B-3351797447BC}" type="datetime1">
              <a:rPr lang="nb-NO" smtClean="0"/>
              <a:t>25.03.2021</a:t>
            </a:fld>
            <a:endParaRPr lang="nb-NO"/>
          </a:p>
        </p:txBody>
      </p:sp>
      <p:sp>
        <p:nvSpPr>
          <p:cNvPr id="16" name="Plassholder for tekst 12">
            <a:extLst>
              <a:ext uri="{FF2B5EF4-FFF2-40B4-BE49-F238E27FC236}">
                <a16:creationId xmlns:a16="http://schemas.microsoft.com/office/drawing/2014/main" id="{51288EF3-989E-4C73-A412-BFDE260BFBC1}"/>
              </a:ext>
            </a:extLst>
          </p:cNvPr>
          <p:cNvSpPr>
            <a:spLocks noGrp="1"/>
          </p:cNvSpPr>
          <p:nvPr>
            <p:ph type="body" sz="quarter" idx="15" hasCustomPrompt="1"/>
          </p:nvPr>
        </p:nvSpPr>
        <p:spPr>
          <a:xfrm>
            <a:off x="501190" y="3808497"/>
            <a:ext cx="5594809" cy="307777"/>
          </a:xfrm>
        </p:spPr>
        <p:txBody>
          <a:bodyPr wrap="square">
            <a:normAutofit/>
          </a:bodyPr>
          <a:lstStyle>
            <a:lvl1pPr marL="0" indent="0">
              <a:buNone/>
              <a:defRPr sz="2000"/>
            </a:lvl1pPr>
          </a:lstStyle>
          <a:p>
            <a:pPr lvl="0"/>
            <a:r>
              <a:rPr lang="nb-NO"/>
              <a:t>Rediger tekststiler i malen</a:t>
            </a:r>
          </a:p>
        </p:txBody>
      </p:sp>
      <p:sp>
        <p:nvSpPr>
          <p:cNvPr id="15" name="TekstSylinder 14">
            <a:extLst>
              <a:ext uri="{FF2B5EF4-FFF2-40B4-BE49-F238E27FC236}">
                <a16:creationId xmlns:a16="http://schemas.microsoft.com/office/drawing/2014/main" id="{CE1C347E-0371-4952-8773-14BEE0056E78}"/>
              </a:ext>
            </a:extLst>
          </p:cNvPr>
          <p:cNvSpPr txBox="1"/>
          <p:nvPr userDrawn="1"/>
        </p:nvSpPr>
        <p:spPr>
          <a:xfrm>
            <a:off x="504063" y="3319101"/>
            <a:ext cx="5591936" cy="492443"/>
          </a:xfrm>
          <a:prstGeom prst="rect">
            <a:avLst/>
          </a:prstGeom>
          <a:noFill/>
        </p:spPr>
        <p:txBody>
          <a:bodyPr wrap="square" lIns="0" tIns="0" rIns="0" bIns="0" rtlCol="0">
            <a:normAutofit/>
          </a:bodyPr>
          <a:lstStyle/>
          <a:p>
            <a:r>
              <a:rPr lang="nb-NO" sz="3200" b="1" dirty="0">
                <a:solidFill>
                  <a:schemeClr val="tx1"/>
                </a:solidFill>
              </a:rPr>
              <a:t>Mer informasjon</a:t>
            </a:r>
          </a:p>
        </p:txBody>
      </p:sp>
      <p:sp>
        <p:nvSpPr>
          <p:cNvPr id="14" name="Plassholder for tekst 12">
            <a:extLst>
              <a:ext uri="{FF2B5EF4-FFF2-40B4-BE49-F238E27FC236}">
                <a16:creationId xmlns:a16="http://schemas.microsoft.com/office/drawing/2014/main" id="{B93B0BA4-7BFD-4A1D-A0A2-F34E607303F9}"/>
              </a:ext>
            </a:extLst>
          </p:cNvPr>
          <p:cNvSpPr>
            <a:spLocks noGrp="1"/>
          </p:cNvSpPr>
          <p:nvPr>
            <p:ph type="body" sz="quarter" idx="14" hasCustomPrompt="1"/>
          </p:nvPr>
        </p:nvSpPr>
        <p:spPr>
          <a:xfrm>
            <a:off x="501190" y="2704309"/>
            <a:ext cx="5594809" cy="307777"/>
          </a:xfrm>
        </p:spPr>
        <p:txBody>
          <a:bodyPr wrap="square">
            <a:normAutofit/>
          </a:bodyPr>
          <a:lstStyle>
            <a:lvl1pPr marL="0" indent="0">
              <a:buNone/>
              <a:defRPr sz="2000"/>
            </a:lvl1pPr>
          </a:lstStyle>
          <a:p>
            <a:pPr lvl="0"/>
            <a:r>
              <a:rPr lang="nb-NO" dirty="0" err="1"/>
              <a:t>Tlf</a:t>
            </a:r>
            <a:r>
              <a:rPr lang="nb-NO" dirty="0"/>
              <a:t> / epost</a:t>
            </a:r>
          </a:p>
        </p:txBody>
      </p:sp>
      <p:sp>
        <p:nvSpPr>
          <p:cNvPr id="13" name="Plassholder for tekst 12">
            <a:extLst>
              <a:ext uri="{FF2B5EF4-FFF2-40B4-BE49-F238E27FC236}">
                <a16:creationId xmlns:a16="http://schemas.microsoft.com/office/drawing/2014/main" id="{B459BD94-C578-443F-A2D1-76801A4ADF72}"/>
              </a:ext>
            </a:extLst>
          </p:cNvPr>
          <p:cNvSpPr>
            <a:spLocks noGrp="1"/>
          </p:cNvSpPr>
          <p:nvPr>
            <p:ph type="body" sz="quarter" idx="13" hasCustomPrompt="1"/>
          </p:nvPr>
        </p:nvSpPr>
        <p:spPr>
          <a:xfrm>
            <a:off x="501191" y="2398055"/>
            <a:ext cx="5594809" cy="307777"/>
          </a:xfrm>
        </p:spPr>
        <p:txBody>
          <a:bodyPr wrap="square">
            <a:normAutofit/>
          </a:bodyPr>
          <a:lstStyle>
            <a:lvl1pPr marL="0" indent="0">
              <a:buNone/>
              <a:defRPr sz="2000"/>
            </a:lvl1pPr>
          </a:lstStyle>
          <a:p>
            <a:pPr lvl="0"/>
            <a:r>
              <a:rPr lang="nb-NO" dirty="0"/>
              <a:t>Navn </a:t>
            </a:r>
            <a:r>
              <a:rPr lang="nb-NO" dirty="0" err="1"/>
              <a:t>Navnesen</a:t>
            </a:r>
            <a:endParaRPr lang="nb-NO" dirty="0"/>
          </a:p>
        </p:txBody>
      </p:sp>
      <p:sp>
        <p:nvSpPr>
          <p:cNvPr id="6" name="TekstSylinder 5">
            <a:extLst>
              <a:ext uri="{FF2B5EF4-FFF2-40B4-BE49-F238E27FC236}">
                <a16:creationId xmlns:a16="http://schemas.microsoft.com/office/drawing/2014/main" id="{0191679D-1E07-4BD9-A48F-9AD5B5A363D4}"/>
              </a:ext>
            </a:extLst>
          </p:cNvPr>
          <p:cNvSpPr txBox="1"/>
          <p:nvPr userDrawn="1"/>
        </p:nvSpPr>
        <p:spPr>
          <a:xfrm>
            <a:off x="504064" y="1908659"/>
            <a:ext cx="5591936" cy="492443"/>
          </a:xfrm>
          <a:prstGeom prst="rect">
            <a:avLst/>
          </a:prstGeom>
          <a:noFill/>
        </p:spPr>
        <p:txBody>
          <a:bodyPr wrap="square" lIns="0" tIns="0" rIns="0" bIns="0" rtlCol="0">
            <a:normAutofit/>
          </a:bodyPr>
          <a:lstStyle/>
          <a:p>
            <a:r>
              <a:rPr lang="nb-NO" sz="3200" b="1" dirty="0">
                <a:solidFill>
                  <a:schemeClr val="tx1"/>
                </a:solidFill>
              </a:rPr>
              <a:t>Kontaktinformasjon</a:t>
            </a:r>
          </a:p>
        </p:txBody>
      </p:sp>
    </p:spTree>
    <p:extLst>
      <p:ext uri="{BB962C8B-B14F-4D97-AF65-F5344CB8AC3E}">
        <p14:creationId xmlns:p14="http://schemas.microsoft.com/office/powerpoint/2010/main" val="1565248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10" name="Tittel 1">
            <a:extLst>
              <a:ext uri="{FF2B5EF4-FFF2-40B4-BE49-F238E27FC236}">
                <a16:creationId xmlns:a16="http://schemas.microsoft.com/office/drawing/2014/main" id="{E1E848D3-2890-4F3F-9DDC-6953925607F7}"/>
              </a:ext>
            </a:extLst>
          </p:cNvPr>
          <p:cNvSpPr txBox="1">
            <a:spLocks/>
          </p:cNvSpPr>
          <p:nvPr userDrawn="1"/>
        </p:nvSpPr>
        <p:spPr>
          <a:xfrm>
            <a:off x="-2235200" y="331195"/>
            <a:ext cx="2064657" cy="2339434"/>
          </a:xfrm>
          <a:prstGeom prst="rect">
            <a:avLst/>
          </a:prstGeom>
        </p:spPr>
        <p:txBody>
          <a:bodyPr vert="horz" lIns="0" tIns="0" rIns="0" bIns="0" rtlCol="0" anchor="t" anchorCtr="0">
            <a:normAutofit/>
          </a:bodyPr>
          <a:lstStyle>
            <a:lvl1pPr algn="l" defTabSz="914400" rtl="0" eaLnBrk="1" latinLnBrk="0" hangingPunct="1">
              <a:lnSpc>
                <a:spcPct val="100000"/>
              </a:lnSpc>
              <a:spcBef>
                <a:spcPts val="0"/>
              </a:spcBef>
              <a:buNone/>
              <a:defRPr sz="4000" b="1" kern="1200">
                <a:solidFill>
                  <a:schemeClr val="tx2"/>
                </a:solidFill>
                <a:latin typeface="+mj-lt"/>
                <a:ea typeface="+mj-ea"/>
                <a:cs typeface="+mj-cs"/>
              </a:defRPr>
            </a:lvl1pPr>
          </a:lstStyle>
          <a:p>
            <a:pPr algn="r"/>
            <a:r>
              <a:rPr lang="nb-NO" sz="1600" b="1" dirty="0">
                <a:latin typeface="+mn-lt"/>
              </a:rPr>
              <a:t>For å endre utsnitt i bildeplassholderen kan du </a:t>
            </a:r>
            <a:r>
              <a:rPr lang="nb-NO" sz="1600" b="1" dirty="0" err="1">
                <a:latin typeface="+mn-lt"/>
              </a:rPr>
              <a:t>høyreklikke</a:t>
            </a:r>
            <a:r>
              <a:rPr lang="nb-NO" sz="1600" b="1" dirty="0">
                <a:latin typeface="+mn-lt"/>
              </a:rPr>
              <a:t> på bildet etter at det er satt inn og velge «Beskjær».</a:t>
            </a:r>
          </a:p>
        </p:txBody>
      </p:sp>
      <p:sp>
        <p:nvSpPr>
          <p:cNvPr id="8" name="Plassholder for dato 16">
            <a:extLst>
              <a:ext uri="{FF2B5EF4-FFF2-40B4-BE49-F238E27FC236}">
                <a16:creationId xmlns:a16="http://schemas.microsoft.com/office/drawing/2014/main" id="{B8B1C97E-D357-46A6-B7AD-2B302C8B0448}"/>
              </a:ext>
            </a:extLst>
          </p:cNvPr>
          <p:cNvSpPr>
            <a:spLocks noGrp="1"/>
          </p:cNvSpPr>
          <p:nvPr userDrawn="1">
            <p:ph type="dt" sz="half" idx="10"/>
          </p:nvPr>
        </p:nvSpPr>
        <p:spPr>
          <a:xfrm>
            <a:off x="5724715" y="6272545"/>
            <a:ext cx="4778185" cy="276999"/>
          </a:xfrm>
        </p:spPr>
        <p:txBody>
          <a:bodyPr wrap="square">
            <a:normAutofit/>
          </a:bodyPr>
          <a:lstStyle>
            <a:lvl1pPr>
              <a:defRPr sz="1800"/>
            </a:lvl1pPr>
          </a:lstStyle>
          <a:p>
            <a:fld id="{FCD7E887-FB91-4A16-B7C3-920D0EB977BE}" type="datetime1">
              <a:rPr lang="nb-NO" smtClean="0"/>
              <a:t>25.03.2021</a:t>
            </a:fld>
            <a:endParaRPr lang="nb-NO" dirty="0"/>
          </a:p>
        </p:txBody>
      </p:sp>
      <p:sp>
        <p:nvSpPr>
          <p:cNvPr id="3" name="Undertittel 2">
            <a:extLst>
              <a:ext uri="{FF2B5EF4-FFF2-40B4-BE49-F238E27FC236}">
                <a16:creationId xmlns:a16="http://schemas.microsoft.com/office/drawing/2014/main" id="{736484B8-5D06-445C-BD84-C5FD0A2A2385}"/>
              </a:ext>
            </a:extLst>
          </p:cNvPr>
          <p:cNvSpPr>
            <a:spLocks noGrp="1"/>
          </p:cNvSpPr>
          <p:nvPr userDrawn="1">
            <p:ph type="subTitle" idx="1" hasCustomPrompt="1"/>
          </p:nvPr>
        </p:nvSpPr>
        <p:spPr>
          <a:xfrm>
            <a:off x="5724715" y="3528220"/>
            <a:ext cx="5654477" cy="738664"/>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Undertittel / Navn på foredragsholder</a:t>
            </a:r>
          </a:p>
        </p:txBody>
      </p:sp>
      <p:sp>
        <p:nvSpPr>
          <p:cNvPr id="2" name="Tittel 1">
            <a:extLst>
              <a:ext uri="{FF2B5EF4-FFF2-40B4-BE49-F238E27FC236}">
                <a16:creationId xmlns:a16="http://schemas.microsoft.com/office/drawing/2014/main" id="{1D995976-8DC1-4555-8167-7073823CCB61}"/>
              </a:ext>
            </a:extLst>
          </p:cNvPr>
          <p:cNvSpPr>
            <a:spLocks noGrp="1"/>
          </p:cNvSpPr>
          <p:nvPr userDrawn="1">
            <p:ph type="ctrTitle"/>
          </p:nvPr>
        </p:nvSpPr>
        <p:spPr>
          <a:xfrm>
            <a:off x="5724715" y="1235475"/>
            <a:ext cx="5654486" cy="1846659"/>
          </a:xfrm>
        </p:spPr>
        <p:txBody>
          <a:bodyPr anchor="b">
            <a:normAutofit/>
          </a:bodyPr>
          <a:lstStyle>
            <a:lvl1pPr algn="l">
              <a:defRPr sz="4000"/>
            </a:lvl1pPr>
          </a:lstStyle>
          <a:p>
            <a:r>
              <a:rPr lang="nb-NO"/>
              <a:t>Klikk for å redigere tittelstil</a:t>
            </a:r>
            <a:endParaRPr lang="nb-NO" dirty="0"/>
          </a:p>
        </p:txBody>
      </p:sp>
      <p:pic>
        <p:nvPicPr>
          <p:cNvPr id="34" name="Grafikk 33" descr="Bufetat logo">
            <a:extLst>
              <a:ext uri="{FF2B5EF4-FFF2-40B4-BE49-F238E27FC236}">
                <a16:creationId xmlns:a16="http://schemas.microsoft.com/office/drawing/2014/main" id="{1AE4F156-2E9E-4AF1-92AE-EC70824F53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2797" y="5559522"/>
            <a:ext cx="987238" cy="921422"/>
          </a:xfrm>
          <a:prstGeom prst="rect">
            <a:avLst/>
          </a:prstGeom>
        </p:spPr>
      </p:pic>
      <p:pic>
        <p:nvPicPr>
          <p:cNvPr id="5" name="Bilde 4">
            <a:extLst>
              <a:ext uri="{FF2B5EF4-FFF2-40B4-BE49-F238E27FC236}">
                <a16:creationId xmlns:a16="http://schemas.microsoft.com/office/drawing/2014/main" id="{7B01B794-7A1E-42A3-BA27-20B5C553482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38889"/>
          <a:stretch/>
        </p:blipFill>
        <p:spPr>
          <a:xfrm>
            <a:off x="0" y="0"/>
            <a:ext cx="4655127" cy="4191000"/>
          </a:xfrm>
          <a:prstGeom prst="rect">
            <a:avLst/>
          </a:prstGeom>
        </p:spPr>
      </p:pic>
      <p:sp>
        <p:nvSpPr>
          <p:cNvPr id="17" name="Plassholder for bilde 56">
            <a:extLst>
              <a:ext uri="{FF2B5EF4-FFF2-40B4-BE49-F238E27FC236}">
                <a16:creationId xmlns:a16="http://schemas.microsoft.com/office/drawing/2014/main" id="{AED7A8DB-5DC4-4C79-A4F6-582C56CA9A04}"/>
              </a:ext>
            </a:extLst>
          </p:cNvPr>
          <p:cNvSpPr>
            <a:spLocks noGrp="1"/>
          </p:cNvSpPr>
          <p:nvPr>
            <p:ph type="pic" sz="quarter" idx="11"/>
          </p:nvPr>
        </p:nvSpPr>
        <p:spPr>
          <a:xfrm>
            <a:off x="-1" y="3080228"/>
            <a:ext cx="4657979" cy="3777772"/>
          </a:xfrm>
          <a:custGeom>
            <a:avLst/>
            <a:gdLst>
              <a:gd name="connsiteX0" fmla="*/ 0 w 4657979"/>
              <a:gd name="connsiteY0" fmla="*/ 0 h 3777772"/>
              <a:gd name="connsiteX1" fmla="*/ 4657979 w 4657979"/>
              <a:gd name="connsiteY1" fmla="*/ 1225015 h 3777772"/>
              <a:gd name="connsiteX2" fmla="*/ 4657979 w 4657979"/>
              <a:gd name="connsiteY2" fmla="*/ 3777772 h 3777772"/>
              <a:gd name="connsiteX3" fmla="*/ 2129000 w 4657979"/>
              <a:gd name="connsiteY3" fmla="*/ 3777772 h 3777772"/>
              <a:gd name="connsiteX4" fmla="*/ 0 w 4657979"/>
              <a:gd name="connsiteY4" fmla="*/ 3217570 h 3777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7979" h="3777772">
                <a:moveTo>
                  <a:pt x="0" y="0"/>
                </a:moveTo>
                <a:lnTo>
                  <a:pt x="4657979" y="1225015"/>
                </a:lnTo>
                <a:lnTo>
                  <a:pt x="4657979" y="3777772"/>
                </a:lnTo>
                <a:lnTo>
                  <a:pt x="2129000" y="3777772"/>
                </a:lnTo>
                <a:lnTo>
                  <a:pt x="0" y="3217570"/>
                </a:lnTo>
                <a:close/>
              </a:path>
            </a:pathLst>
          </a:custGeom>
          <a:solidFill>
            <a:schemeClr val="bg1">
              <a:lumMod val="50000"/>
            </a:schemeClr>
          </a:solidFill>
        </p:spPr>
        <p:txBody>
          <a:bodyPr wrap="square">
            <a:noAutofit/>
          </a:bodyPr>
          <a:lstStyle/>
          <a:p>
            <a:r>
              <a:rPr lang="nb-NO"/>
              <a:t>Klikk på ikonet for å legge til et bilde</a:t>
            </a:r>
          </a:p>
        </p:txBody>
      </p:sp>
    </p:spTree>
    <p:extLst>
      <p:ext uri="{BB962C8B-B14F-4D97-AF65-F5344CB8AC3E}">
        <p14:creationId xmlns:p14="http://schemas.microsoft.com/office/powerpoint/2010/main" val="224891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alt. 2">
    <p:spTree>
      <p:nvGrpSpPr>
        <p:cNvPr id="1" name=""/>
        <p:cNvGrpSpPr/>
        <p:nvPr/>
      </p:nvGrpSpPr>
      <p:grpSpPr>
        <a:xfrm>
          <a:off x="0" y="0"/>
          <a:ext cx="0" cy="0"/>
          <a:chOff x="0" y="0"/>
          <a:chExt cx="0" cy="0"/>
        </a:xfrm>
      </p:grpSpPr>
      <p:sp>
        <p:nvSpPr>
          <p:cNvPr id="10" name="Tittel 1">
            <a:extLst>
              <a:ext uri="{FF2B5EF4-FFF2-40B4-BE49-F238E27FC236}">
                <a16:creationId xmlns:a16="http://schemas.microsoft.com/office/drawing/2014/main" id="{E1E848D3-2890-4F3F-9DDC-6953925607F7}"/>
              </a:ext>
            </a:extLst>
          </p:cNvPr>
          <p:cNvSpPr txBox="1">
            <a:spLocks/>
          </p:cNvSpPr>
          <p:nvPr userDrawn="1"/>
        </p:nvSpPr>
        <p:spPr>
          <a:xfrm>
            <a:off x="-2235200" y="331195"/>
            <a:ext cx="2064657" cy="2339434"/>
          </a:xfrm>
          <a:prstGeom prst="rect">
            <a:avLst/>
          </a:prstGeom>
        </p:spPr>
        <p:txBody>
          <a:bodyPr vert="horz" lIns="0" tIns="0" rIns="0" bIns="0" rtlCol="0" anchor="t" anchorCtr="0">
            <a:normAutofit/>
          </a:bodyPr>
          <a:lstStyle>
            <a:lvl1pPr algn="l" defTabSz="914400" rtl="0" eaLnBrk="1" latinLnBrk="0" hangingPunct="1">
              <a:lnSpc>
                <a:spcPct val="100000"/>
              </a:lnSpc>
              <a:spcBef>
                <a:spcPts val="0"/>
              </a:spcBef>
              <a:buNone/>
              <a:defRPr sz="4000" b="1" kern="1200">
                <a:solidFill>
                  <a:schemeClr val="tx2"/>
                </a:solidFill>
                <a:latin typeface="+mj-lt"/>
                <a:ea typeface="+mj-ea"/>
                <a:cs typeface="+mj-cs"/>
              </a:defRPr>
            </a:lvl1pPr>
          </a:lstStyle>
          <a:p>
            <a:pPr algn="r"/>
            <a:r>
              <a:rPr lang="nb-NO" sz="1600" b="1" dirty="0">
                <a:latin typeface="+mn-lt"/>
              </a:rPr>
              <a:t>For å endre utsnitt i bildeplassholderen kan du </a:t>
            </a:r>
            <a:r>
              <a:rPr lang="nb-NO" sz="1600" b="1" dirty="0" err="1">
                <a:latin typeface="+mn-lt"/>
              </a:rPr>
              <a:t>høyreklikke</a:t>
            </a:r>
            <a:r>
              <a:rPr lang="nb-NO" sz="1600" b="1" dirty="0">
                <a:latin typeface="+mn-lt"/>
              </a:rPr>
              <a:t> på bildet etter at det er satt inn og velge «Beskjær».</a:t>
            </a:r>
          </a:p>
        </p:txBody>
      </p:sp>
      <p:sp>
        <p:nvSpPr>
          <p:cNvPr id="8" name="Plassholder for dato 16">
            <a:extLst>
              <a:ext uri="{FF2B5EF4-FFF2-40B4-BE49-F238E27FC236}">
                <a16:creationId xmlns:a16="http://schemas.microsoft.com/office/drawing/2014/main" id="{B8B1C97E-D357-46A6-B7AD-2B302C8B0448}"/>
              </a:ext>
            </a:extLst>
          </p:cNvPr>
          <p:cNvSpPr>
            <a:spLocks noGrp="1"/>
          </p:cNvSpPr>
          <p:nvPr>
            <p:ph type="dt" sz="half" idx="10"/>
          </p:nvPr>
        </p:nvSpPr>
        <p:spPr>
          <a:xfrm>
            <a:off x="5724715" y="6272545"/>
            <a:ext cx="4778185" cy="276999"/>
          </a:xfrm>
        </p:spPr>
        <p:txBody>
          <a:bodyPr wrap="square">
            <a:normAutofit/>
          </a:bodyPr>
          <a:lstStyle>
            <a:lvl1pPr>
              <a:defRPr sz="1800"/>
            </a:lvl1pPr>
          </a:lstStyle>
          <a:p>
            <a:fld id="{F145021A-6D21-439F-92D4-7F82F039D822}" type="datetime1">
              <a:rPr lang="nb-NO" smtClean="0"/>
              <a:t>25.03.2021</a:t>
            </a:fld>
            <a:endParaRPr lang="nb-NO" dirty="0"/>
          </a:p>
        </p:txBody>
      </p:sp>
      <p:sp>
        <p:nvSpPr>
          <p:cNvPr id="3" name="Undertittel 2">
            <a:extLst>
              <a:ext uri="{FF2B5EF4-FFF2-40B4-BE49-F238E27FC236}">
                <a16:creationId xmlns:a16="http://schemas.microsoft.com/office/drawing/2014/main" id="{736484B8-5D06-445C-BD84-C5FD0A2A2385}"/>
              </a:ext>
            </a:extLst>
          </p:cNvPr>
          <p:cNvSpPr>
            <a:spLocks noGrp="1"/>
          </p:cNvSpPr>
          <p:nvPr>
            <p:ph type="subTitle" idx="1" hasCustomPrompt="1"/>
          </p:nvPr>
        </p:nvSpPr>
        <p:spPr>
          <a:xfrm>
            <a:off x="5724715" y="3528220"/>
            <a:ext cx="5654477" cy="738664"/>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Undertittel / Navn på foredragsholder</a:t>
            </a:r>
          </a:p>
        </p:txBody>
      </p:sp>
      <p:sp>
        <p:nvSpPr>
          <p:cNvPr id="2" name="Tittel 1">
            <a:extLst>
              <a:ext uri="{FF2B5EF4-FFF2-40B4-BE49-F238E27FC236}">
                <a16:creationId xmlns:a16="http://schemas.microsoft.com/office/drawing/2014/main" id="{1D995976-8DC1-4555-8167-7073823CCB61}"/>
              </a:ext>
            </a:extLst>
          </p:cNvPr>
          <p:cNvSpPr>
            <a:spLocks noGrp="1"/>
          </p:cNvSpPr>
          <p:nvPr>
            <p:ph type="ctrTitle"/>
          </p:nvPr>
        </p:nvSpPr>
        <p:spPr>
          <a:xfrm>
            <a:off x="5724715" y="1235475"/>
            <a:ext cx="5654486" cy="1846659"/>
          </a:xfrm>
        </p:spPr>
        <p:txBody>
          <a:bodyPr anchor="b">
            <a:normAutofit/>
          </a:bodyPr>
          <a:lstStyle>
            <a:lvl1pPr algn="l">
              <a:defRPr sz="4000"/>
            </a:lvl1pPr>
          </a:lstStyle>
          <a:p>
            <a:r>
              <a:rPr lang="nb-NO"/>
              <a:t>Klikk for å redigere tittelstil</a:t>
            </a:r>
            <a:endParaRPr lang="nb-NO" dirty="0"/>
          </a:p>
        </p:txBody>
      </p:sp>
      <p:pic>
        <p:nvPicPr>
          <p:cNvPr id="5" name="Bilde 4" descr="Et bilde som inneholder tegning&#10;&#10;Automatisk generert beskrivelse">
            <a:extLst>
              <a:ext uri="{FF2B5EF4-FFF2-40B4-BE49-F238E27FC236}">
                <a16:creationId xmlns:a16="http://schemas.microsoft.com/office/drawing/2014/main" id="{E698DBA0-80BA-4D46-9186-89F4129536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655352" cy="2618635"/>
          </a:xfrm>
          <a:prstGeom prst="rect">
            <a:avLst/>
          </a:prstGeom>
        </p:spPr>
      </p:pic>
      <p:pic>
        <p:nvPicPr>
          <p:cNvPr id="16" name="Grafikk 15" descr="Bufetat logo">
            <a:extLst>
              <a:ext uri="{FF2B5EF4-FFF2-40B4-BE49-F238E27FC236}">
                <a16:creationId xmlns:a16="http://schemas.microsoft.com/office/drawing/2014/main" id="{B104C042-AB30-4D77-8E17-D6173F4D934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42797" y="5559522"/>
            <a:ext cx="987238" cy="921422"/>
          </a:xfrm>
          <a:prstGeom prst="rect">
            <a:avLst/>
          </a:prstGeom>
        </p:spPr>
      </p:pic>
      <p:sp>
        <p:nvSpPr>
          <p:cNvPr id="15" name="Plassholder for bilde 20">
            <a:extLst>
              <a:ext uri="{FF2B5EF4-FFF2-40B4-BE49-F238E27FC236}">
                <a16:creationId xmlns:a16="http://schemas.microsoft.com/office/drawing/2014/main" id="{ECD1F389-9766-4F66-8B95-0218C43F14D6}"/>
              </a:ext>
            </a:extLst>
          </p:cNvPr>
          <p:cNvSpPr>
            <a:spLocks noGrp="1"/>
          </p:cNvSpPr>
          <p:nvPr>
            <p:ph type="pic" sz="quarter" idx="11"/>
          </p:nvPr>
        </p:nvSpPr>
        <p:spPr>
          <a:xfrm>
            <a:off x="1" y="1797743"/>
            <a:ext cx="4659087" cy="5060257"/>
          </a:xfrm>
          <a:custGeom>
            <a:avLst/>
            <a:gdLst>
              <a:gd name="connsiteX0" fmla="*/ 0 w 4659087"/>
              <a:gd name="connsiteY0" fmla="*/ 0 h 5060257"/>
              <a:gd name="connsiteX1" fmla="*/ 4659087 w 4659087"/>
              <a:gd name="connsiteY1" fmla="*/ 1225775 h 5060257"/>
              <a:gd name="connsiteX2" fmla="*/ 4659087 w 4659087"/>
              <a:gd name="connsiteY2" fmla="*/ 5060257 h 5060257"/>
              <a:gd name="connsiteX3" fmla="*/ 2505426 w 4659087"/>
              <a:gd name="connsiteY3" fmla="*/ 5060257 h 5060257"/>
              <a:gd name="connsiteX4" fmla="*/ 0 w 4659087"/>
              <a:gd name="connsiteY4" fmla="*/ 4401096 h 506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9087" h="5060257">
                <a:moveTo>
                  <a:pt x="0" y="0"/>
                </a:moveTo>
                <a:lnTo>
                  <a:pt x="4659087" y="1225775"/>
                </a:lnTo>
                <a:lnTo>
                  <a:pt x="4659087" y="5060257"/>
                </a:lnTo>
                <a:lnTo>
                  <a:pt x="2505426" y="5060257"/>
                </a:lnTo>
                <a:lnTo>
                  <a:pt x="0" y="4401096"/>
                </a:lnTo>
                <a:close/>
              </a:path>
            </a:pathLst>
          </a:custGeom>
          <a:solidFill>
            <a:schemeClr val="bg1">
              <a:lumMod val="50000"/>
            </a:schemeClr>
          </a:solidFill>
        </p:spPr>
        <p:txBody>
          <a:bodyPr wrap="square">
            <a:noAutofit/>
          </a:bodyPr>
          <a:lstStyle/>
          <a:p>
            <a:r>
              <a:rPr lang="nb-NO"/>
              <a:t>Klikk på ikonet for å legge til et bilde</a:t>
            </a:r>
          </a:p>
        </p:txBody>
      </p:sp>
    </p:spTree>
    <p:extLst>
      <p:ext uri="{BB962C8B-B14F-4D97-AF65-F5344CB8AC3E}">
        <p14:creationId xmlns:p14="http://schemas.microsoft.com/office/powerpoint/2010/main" val="105017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alt. 3">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0D7DAF00-0F39-4EA3-9485-A19E9BDC00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655127" cy="6858000"/>
          </a:xfrm>
          <a:prstGeom prst="rect">
            <a:avLst/>
          </a:prstGeom>
        </p:spPr>
      </p:pic>
      <p:sp>
        <p:nvSpPr>
          <p:cNvPr id="10" name="Tittel 1">
            <a:extLst>
              <a:ext uri="{FF2B5EF4-FFF2-40B4-BE49-F238E27FC236}">
                <a16:creationId xmlns:a16="http://schemas.microsoft.com/office/drawing/2014/main" id="{E1E848D3-2890-4F3F-9DDC-6953925607F7}"/>
              </a:ext>
            </a:extLst>
          </p:cNvPr>
          <p:cNvSpPr txBox="1">
            <a:spLocks/>
          </p:cNvSpPr>
          <p:nvPr userDrawn="1"/>
        </p:nvSpPr>
        <p:spPr>
          <a:xfrm>
            <a:off x="-2235200" y="331195"/>
            <a:ext cx="2064657" cy="2339434"/>
          </a:xfrm>
          <a:prstGeom prst="rect">
            <a:avLst/>
          </a:prstGeom>
        </p:spPr>
        <p:txBody>
          <a:bodyPr vert="horz" lIns="0" tIns="0" rIns="0" bIns="0" rtlCol="0" anchor="t" anchorCtr="0">
            <a:normAutofit/>
          </a:bodyPr>
          <a:lstStyle>
            <a:lvl1pPr algn="l" defTabSz="914400" rtl="0" eaLnBrk="1" latinLnBrk="0" hangingPunct="1">
              <a:lnSpc>
                <a:spcPct val="100000"/>
              </a:lnSpc>
              <a:spcBef>
                <a:spcPts val="0"/>
              </a:spcBef>
              <a:buNone/>
              <a:defRPr sz="4000" b="1" kern="1200">
                <a:solidFill>
                  <a:schemeClr val="tx2"/>
                </a:solidFill>
                <a:latin typeface="+mj-lt"/>
                <a:ea typeface="+mj-ea"/>
                <a:cs typeface="+mj-cs"/>
              </a:defRPr>
            </a:lvl1pPr>
          </a:lstStyle>
          <a:p>
            <a:pPr algn="r"/>
            <a:r>
              <a:rPr lang="nb-NO" sz="1600" b="1" dirty="0">
                <a:latin typeface="+mn-lt"/>
              </a:rPr>
              <a:t>For å endre utsnitt i bildeplassholderen kan du </a:t>
            </a:r>
            <a:r>
              <a:rPr lang="nb-NO" sz="1600" b="1" dirty="0" err="1">
                <a:latin typeface="+mn-lt"/>
              </a:rPr>
              <a:t>høyreklikke</a:t>
            </a:r>
            <a:r>
              <a:rPr lang="nb-NO" sz="1600" b="1" dirty="0">
                <a:latin typeface="+mn-lt"/>
              </a:rPr>
              <a:t> på bildet etter at det er satt inn og velge «Beskjær».</a:t>
            </a:r>
          </a:p>
        </p:txBody>
      </p:sp>
      <p:sp>
        <p:nvSpPr>
          <p:cNvPr id="8" name="Plassholder for dato 16">
            <a:extLst>
              <a:ext uri="{FF2B5EF4-FFF2-40B4-BE49-F238E27FC236}">
                <a16:creationId xmlns:a16="http://schemas.microsoft.com/office/drawing/2014/main" id="{B8B1C97E-D357-46A6-B7AD-2B302C8B0448}"/>
              </a:ext>
            </a:extLst>
          </p:cNvPr>
          <p:cNvSpPr>
            <a:spLocks noGrp="1"/>
          </p:cNvSpPr>
          <p:nvPr>
            <p:ph type="dt" sz="half" idx="10"/>
          </p:nvPr>
        </p:nvSpPr>
        <p:spPr>
          <a:xfrm>
            <a:off x="5724715" y="6272545"/>
            <a:ext cx="4778185" cy="276999"/>
          </a:xfrm>
        </p:spPr>
        <p:txBody>
          <a:bodyPr wrap="square">
            <a:normAutofit/>
          </a:bodyPr>
          <a:lstStyle>
            <a:lvl1pPr>
              <a:defRPr sz="1800"/>
            </a:lvl1pPr>
          </a:lstStyle>
          <a:p>
            <a:fld id="{545426DE-21A3-49DD-B134-4C7149E38468}" type="datetime1">
              <a:rPr lang="nb-NO" smtClean="0"/>
              <a:t>25.03.2021</a:t>
            </a:fld>
            <a:endParaRPr lang="nb-NO" dirty="0"/>
          </a:p>
        </p:txBody>
      </p:sp>
      <p:sp>
        <p:nvSpPr>
          <p:cNvPr id="3" name="Undertittel 2">
            <a:extLst>
              <a:ext uri="{FF2B5EF4-FFF2-40B4-BE49-F238E27FC236}">
                <a16:creationId xmlns:a16="http://schemas.microsoft.com/office/drawing/2014/main" id="{736484B8-5D06-445C-BD84-C5FD0A2A2385}"/>
              </a:ext>
            </a:extLst>
          </p:cNvPr>
          <p:cNvSpPr>
            <a:spLocks noGrp="1"/>
          </p:cNvSpPr>
          <p:nvPr>
            <p:ph type="subTitle" idx="1" hasCustomPrompt="1"/>
          </p:nvPr>
        </p:nvSpPr>
        <p:spPr>
          <a:xfrm>
            <a:off x="5724715" y="3528220"/>
            <a:ext cx="5654477" cy="738664"/>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Undertittel / Navn på foredragsholder</a:t>
            </a:r>
          </a:p>
        </p:txBody>
      </p:sp>
      <p:sp>
        <p:nvSpPr>
          <p:cNvPr id="2" name="Tittel 1">
            <a:extLst>
              <a:ext uri="{FF2B5EF4-FFF2-40B4-BE49-F238E27FC236}">
                <a16:creationId xmlns:a16="http://schemas.microsoft.com/office/drawing/2014/main" id="{1D995976-8DC1-4555-8167-7073823CCB61}"/>
              </a:ext>
            </a:extLst>
          </p:cNvPr>
          <p:cNvSpPr>
            <a:spLocks noGrp="1"/>
          </p:cNvSpPr>
          <p:nvPr>
            <p:ph type="ctrTitle"/>
          </p:nvPr>
        </p:nvSpPr>
        <p:spPr>
          <a:xfrm>
            <a:off x="5724715" y="1235475"/>
            <a:ext cx="5654486" cy="1846659"/>
          </a:xfrm>
        </p:spPr>
        <p:txBody>
          <a:bodyPr anchor="b">
            <a:normAutofit/>
          </a:bodyPr>
          <a:lstStyle>
            <a:lvl1pPr algn="l">
              <a:defRPr sz="4000"/>
            </a:lvl1pPr>
          </a:lstStyle>
          <a:p>
            <a:r>
              <a:rPr lang="nb-NO"/>
              <a:t>Klikk for å redigere tittelstil</a:t>
            </a:r>
            <a:endParaRPr lang="nb-NO" dirty="0"/>
          </a:p>
        </p:txBody>
      </p:sp>
      <p:sp>
        <p:nvSpPr>
          <p:cNvPr id="13" name="Plassholder for bilde 19">
            <a:extLst>
              <a:ext uri="{FF2B5EF4-FFF2-40B4-BE49-F238E27FC236}">
                <a16:creationId xmlns:a16="http://schemas.microsoft.com/office/drawing/2014/main" id="{D0E945C9-D204-46F1-AC3D-37D683863BB5}"/>
              </a:ext>
            </a:extLst>
          </p:cNvPr>
          <p:cNvSpPr>
            <a:spLocks noGrp="1"/>
          </p:cNvSpPr>
          <p:nvPr>
            <p:ph type="pic" sz="quarter" idx="11"/>
          </p:nvPr>
        </p:nvSpPr>
        <p:spPr>
          <a:xfrm>
            <a:off x="1" y="3069434"/>
            <a:ext cx="4654551" cy="2832349"/>
          </a:xfrm>
          <a:custGeom>
            <a:avLst/>
            <a:gdLst>
              <a:gd name="connsiteX0" fmla="*/ 0 w 4654551"/>
              <a:gd name="connsiteY0" fmla="*/ 0 h 2832349"/>
              <a:gd name="connsiteX1" fmla="*/ 4654551 w 4654551"/>
              <a:gd name="connsiteY1" fmla="*/ 1224113 h 2832349"/>
              <a:gd name="connsiteX2" fmla="*/ 4654551 w 4654551"/>
              <a:gd name="connsiteY2" fmla="*/ 2832349 h 2832349"/>
              <a:gd name="connsiteX3" fmla="*/ 0 w 4654551"/>
              <a:gd name="connsiteY3" fmla="*/ 1607601 h 2832349"/>
            </a:gdLst>
            <a:ahLst/>
            <a:cxnLst>
              <a:cxn ang="0">
                <a:pos x="connsiteX0" y="connsiteY0"/>
              </a:cxn>
              <a:cxn ang="0">
                <a:pos x="connsiteX1" y="connsiteY1"/>
              </a:cxn>
              <a:cxn ang="0">
                <a:pos x="connsiteX2" y="connsiteY2"/>
              </a:cxn>
              <a:cxn ang="0">
                <a:pos x="connsiteX3" y="connsiteY3"/>
              </a:cxn>
            </a:cxnLst>
            <a:rect l="l" t="t" r="r" b="b"/>
            <a:pathLst>
              <a:path w="4654551" h="2832349">
                <a:moveTo>
                  <a:pt x="0" y="0"/>
                </a:moveTo>
                <a:lnTo>
                  <a:pt x="4654551" y="1224113"/>
                </a:lnTo>
                <a:lnTo>
                  <a:pt x="4654551" y="2832349"/>
                </a:lnTo>
                <a:lnTo>
                  <a:pt x="0" y="1607601"/>
                </a:lnTo>
                <a:close/>
              </a:path>
            </a:pathLst>
          </a:custGeom>
          <a:solidFill>
            <a:schemeClr val="bg1">
              <a:lumMod val="50000"/>
            </a:schemeClr>
          </a:solidFill>
        </p:spPr>
        <p:txBody>
          <a:bodyPr wrap="square">
            <a:noAutofit/>
          </a:bodyPr>
          <a:lstStyle/>
          <a:p>
            <a:r>
              <a:rPr lang="nb-NO"/>
              <a:t>Klikk på ikonet for å legge til et bilde</a:t>
            </a:r>
            <a:endParaRPr lang="nb-NO" dirty="0"/>
          </a:p>
        </p:txBody>
      </p:sp>
      <p:pic>
        <p:nvPicPr>
          <p:cNvPr id="14" name="Grafikk 13" descr="Bufetat logo">
            <a:extLst>
              <a:ext uri="{FF2B5EF4-FFF2-40B4-BE49-F238E27FC236}">
                <a16:creationId xmlns:a16="http://schemas.microsoft.com/office/drawing/2014/main" id="{7E52A5B7-61C5-4B4A-818C-0947600250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42797" y="5559522"/>
            <a:ext cx="987238" cy="921422"/>
          </a:xfrm>
          <a:prstGeom prst="rect">
            <a:avLst/>
          </a:prstGeom>
        </p:spPr>
      </p:pic>
    </p:spTree>
    <p:extLst>
      <p:ext uri="{BB962C8B-B14F-4D97-AF65-F5344CB8AC3E}">
        <p14:creationId xmlns:p14="http://schemas.microsoft.com/office/powerpoint/2010/main" val="2394113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eloverskrift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BB5DA3DB-FF70-4CEA-8CF2-3B0E2E49BC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9D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1" name="Plassholder for lysbildenummer 10">
            <a:extLst>
              <a:ext uri="{FF2B5EF4-FFF2-40B4-BE49-F238E27FC236}">
                <a16:creationId xmlns:a16="http://schemas.microsoft.com/office/drawing/2014/main" id="{2E93A983-FBF8-470D-ACD8-9FC527BF9485}"/>
              </a:ext>
            </a:extLst>
          </p:cNvPr>
          <p:cNvSpPr>
            <a:spLocks noGrp="1"/>
          </p:cNvSpPr>
          <p:nvPr>
            <p:ph type="sldNum" sz="quarter" idx="12"/>
          </p:nvPr>
        </p:nvSpPr>
        <p:spPr/>
        <p:txBody>
          <a:bodyPr>
            <a:normAutofit/>
          </a:bodyPr>
          <a:lstStyle>
            <a:lvl1pPr>
              <a:defRPr>
                <a:solidFill>
                  <a:schemeClr val="tx1"/>
                </a:solidFill>
              </a:defRPr>
            </a:lvl1pPr>
          </a:lstStyle>
          <a:p>
            <a:fld id="{74DC5C6B-5FF5-4C51-B1C4-3E46E479ECBD}" type="slidenum">
              <a:rPr lang="nb-NO" smtClean="0"/>
              <a:pPr/>
              <a:t>‹#›</a:t>
            </a:fld>
            <a:endParaRPr lang="nb-NO"/>
          </a:p>
        </p:txBody>
      </p:sp>
      <p:sp>
        <p:nvSpPr>
          <p:cNvPr id="10" name="Plassholder for bunntekst 9">
            <a:extLst>
              <a:ext uri="{FF2B5EF4-FFF2-40B4-BE49-F238E27FC236}">
                <a16:creationId xmlns:a16="http://schemas.microsoft.com/office/drawing/2014/main" id="{129E0172-EBFC-4EAD-94D8-5A59F9471CF5}"/>
              </a:ext>
            </a:extLst>
          </p:cNvPr>
          <p:cNvSpPr>
            <a:spLocks noGrp="1"/>
          </p:cNvSpPr>
          <p:nvPr>
            <p:ph type="ftr" sz="quarter" idx="11"/>
          </p:nvPr>
        </p:nvSpPr>
        <p:spPr/>
        <p:txBody>
          <a:bodyPr>
            <a:normAutofit/>
          </a:bodyPr>
          <a:lstStyle>
            <a:lvl1pPr>
              <a:defRPr>
                <a:solidFill>
                  <a:schemeClr val="tx1"/>
                </a:solidFill>
              </a:defRPr>
            </a:lvl1pPr>
          </a:lstStyle>
          <a:p>
            <a:endParaRPr lang="nb-NO" dirty="0"/>
          </a:p>
        </p:txBody>
      </p:sp>
      <p:sp>
        <p:nvSpPr>
          <p:cNvPr id="9" name="Plassholder for dato 8">
            <a:extLst>
              <a:ext uri="{FF2B5EF4-FFF2-40B4-BE49-F238E27FC236}">
                <a16:creationId xmlns:a16="http://schemas.microsoft.com/office/drawing/2014/main" id="{B232C7B6-D9F8-4B61-97DF-48612EA60F19}"/>
              </a:ext>
            </a:extLst>
          </p:cNvPr>
          <p:cNvSpPr>
            <a:spLocks noGrp="1"/>
          </p:cNvSpPr>
          <p:nvPr>
            <p:ph type="dt" sz="half" idx="10"/>
          </p:nvPr>
        </p:nvSpPr>
        <p:spPr/>
        <p:txBody>
          <a:bodyPr>
            <a:normAutofit/>
          </a:bodyPr>
          <a:lstStyle>
            <a:lvl1pPr>
              <a:defRPr>
                <a:solidFill>
                  <a:schemeClr val="tx1"/>
                </a:solidFill>
              </a:defRPr>
            </a:lvl1pPr>
          </a:lstStyle>
          <a:p>
            <a:fld id="{5C362A88-DA1E-430C-83F8-1D4FE7235AFB}" type="datetime1">
              <a:rPr lang="nb-NO" smtClean="0"/>
              <a:t>25.03.2021</a:t>
            </a:fld>
            <a:endParaRPr lang="nb-NO" dirty="0"/>
          </a:p>
        </p:txBody>
      </p:sp>
      <p:sp>
        <p:nvSpPr>
          <p:cNvPr id="2" name="Tittel 1">
            <a:extLst>
              <a:ext uri="{FF2B5EF4-FFF2-40B4-BE49-F238E27FC236}">
                <a16:creationId xmlns:a16="http://schemas.microsoft.com/office/drawing/2014/main" id="{D5BA9F40-4EC1-4731-A562-8AA7EEF1AEF7}"/>
              </a:ext>
            </a:extLst>
          </p:cNvPr>
          <p:cNvSpPr>
            <a:spLocks noGrp="1"/>
          </p:cNvSpPr>
          <p:nvPr>
            <p:ph type="title"/>
          </p:nvPr>
        </p:nvSpPr>
        <p:spPr>
          <a:xfrm>
            <a:off x="864108" y="2505671"/>
            <a:ext cx="10463784" cy="1846659"/>
          </a:xfrm>
        </p:spPr>
        <p:txBody>
          <a:bodyPr anchor="ctr" anchorCtr="1">
            <a:normAutofit/>
          </a:bodyPr>
          <a:lstStyle>
            <a:lvl1pPr algn="ctr">
              <a:defRPr sz="6000">
                <a:solidFill>
                  <a:schemeClr val="tx1"/>
                </a:solidFill>
              </a:defRPr>
            </a:lvl1pPr>
          </a:lstStyle>
          <a:p>
            <a:r>
              <a:rPr lang="nb-NO"/>
              <a:t>Klikk for å redigere tittelstil</a:t>
            </a:r>
            <a:endParaRPr lang="nb-NO" dirty="0"/>
          </a:p>
        </p:txBody>
      </p:sp>
    </p:spTree>
    <p:extLst>
      <p:ext uri="{BB962C8B-B14F-4D97-AF65-F5344CB8AC3E}">
        <p14:creationId xmlns:p14="http://schemas.microsoft.com/office/powerpoint/2010/main" val="1531017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6" name="Plassholder for lysbildenummer 5">
            <a:extLst>
              <a:ext uri="{FF2B5EF4-FFF2-40B4-BE49-F238E27FC236}">
                <a16:creationId xmlns:a16="http://schemas.microsoft.com/office/drawing/2014/main" id="{49D4A5AF-AF2A-43ED-91B1-0B2BA8AC83FF}"/>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5" name="Plassholder for bunntekst 4">
            <a:extLst>
              <a:ext uri="{FF2B5EF4-FFF2-40B4-BE49-F238E27FC236}">
                <a16:creationId xmlns:a16="http://schemas.microsoft.com/office/drawing/2014/main" id="{03D99CDA-2F22-4D7A-88DA-0CC1C790FE3D}"/>
              </a:ext>
            </a:extLst>
          </p:cNvPr>
          <p:cNvSpPr>
            <a:spLocks noGrp="1"/>
          </p:cNvSpPr>
          <p:nvPr>
            <p:ph type="ftr" sz="quarter" idx="11"/>
          </p:nvPr>
        </p:nvSpPr>
        <p:spPr/>
        <p:txBody>
          <a:bodyPr/>
          <a:lstStyle/>
          <a:p>
            <a:endParaRPr lang="nb-NO"/>
          </a:p>
        </p:txBody>
      </p:sp>
      <p:sp>
        <p:nvSpPr>
          <p:cNvPr id="4" name="Plassholder for dato 3">
            <a:extLst>
              <a:ext uri="{FF2B5EF4-FFF2-40B4-BE49-F238E27FC236}">
                <a16:creationId xmlns:a16="http://schemas.microsoft.com/office/drawing/2014/main" id="{BDD2E9DA-1709-4F09-82C7-5C0D6BE3D3CF}"/>
              </a:ext>
            </a:extLst>
          </p:cNvPr>
          <p:cNvSpPr>
            <a:spLocks noGrp="1"/>
          </p:cNvSpPr>
          <p:nvPr>
            <p:ph type="dt" sz="half" idx="10"/>
          </p:nvPr>
        </p:nvSpPr>
        <p:spPr/>
        <p:txBody>
          <a:bodyPr/>
          <a:lstStyle/>
          <a:p>
            <a:fld id="{824E8C24-CC61-4872-9BF8-69626564E8D1}" type="datetime1">
              <a:rPr lang="nb-NO" smtClean="0"/>
              <a:t>25.03.2021</a:t>
            </a:fld>
            <a:endParaRPr lang="nb-NO"/>
          </a:p>
        </p:txBody>
      </p:sp>
      <p:sp>
        <p:nvSpPr>
          <p:cNvPr id="3" name="Plassholder for innhold 2">
            <a:extLst>
              <a:ext uri="{FF2B5EF4-FFF2-40B4-BE49-F238E27FC236}">
                <a16:creationId xmlns:a16="http://schemas.microsoft.com/office/drawing/2014/main" id="{47E0BE78-B74D-4B7F-962A-E57611EC1FBE}"/>
              </a:ext>
            </a:extLst>
          </p:cNvPr>
          <p:cNvSpPr>
            <a:spLocks noGrp="1"/>
          </p:cNvSpPr>
          <p:nvPr>
            <p:ph idx="1"/>
          </p:nvPr>
        </p:nvSpPr>
        <p:spPr>
          <a:xfrm>
            <a:off x="864108" y="1966452"/>
            <a:ext cx="6904800" cy="3795719"/>
          </a:xfrm>
        </p:spPr>
        <p:txBody>
          <a:bodyPr/>
          <a:lstStyle>
            <a:lvl1pPr>
              <a:lnSpc>
                <a:spcPct val="100000"/>
              </a:lnSpc>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Tittel 7">
            <a:extLst>
              <a:ext uri="{FF2B5EF4-FFF2-40B4-BE49-F238E27FC236}">
                <a16:creationId xmlns:a16="http://schemas.microsoft.com/office/drawing/2014/main" id="{081FF9D8-C584-47D4-BA50-9AA308D4018B}"/>
              </a:ext>
            </a:extLst>
          </p:cNvPr>
          <p:cNvSpPr>
            <a:spLocks noGrp="1"/>
          </p:cNvSpPr>
          <p:nvPr>
            <p:ph type="title"/>
          </p:nvPr>
        </p:nvSpPr>
        <p:spPr>
          <a:xfrm>
            <a:off x="864108" y="569531"/>
            <a:ext cx="6904800" cy="1052596"/>
          </a:xfrm>
        </p:spPr>
        <p:txBody>
          <a:bodyPr/>
          <a:lstStyle/>
          <a:p>
            <a:r>
              <a:rPr lang="nb-NO"/>
              <a:t>Klikk for å redigere tittelstil</a:t>
            </a:r>
            <a:endParaRPr lang="nb-NO" dirty="0"/>
          </a:p>
        </p:txBody>
      </p:sp>
    </p:spTree>
    <p:extLst>
      <p:ext uri="{BB962C8B-B14F-4D97-AF65-F5344CB8AC3E}">
        <p14:creationId xmlns:p14="http://schemas.microsoft.com/office/powerpoint/2010/main" val="3618391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7" name="Plassholder for lysbildenummer 6">
            <a:extLst>
              <a:ext uri="{FF2B5EF4-FFF2-40B4-BE49-F238E27FC236}">
                <a16:creationId xmlns:a16="http://schemas.microsoft.com/office/drawing/2014/main" id="{879120CF-1D4F-4209-A4D8-22A6D75734C7}"/>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6" name="Plassholder for bunntekst 5">
            <a:extLst>
              <a:ext uri="{FF2B5EF4-FFF2-40B4-BE49-F238E27FC236}">
                <a16:creationId xmlns:a16="http://schemas.microsoft.com/office/drawing/2014/main" id="{DA3B093B-D6C5-4FDE-B866-F784DE077CD9}"/>
              </a:ext>
            </a:extLst>
          </p:cNvPr>
          <p:cNvSpPr>
            <a:spLocks noGrp="1"/>
          </p:cNvSpPr>
          <p:nvPr>
            <p:ph type="ftr" sz="quarter" idx="11"/>
          </p:nvPr>
        </p:nvSpPr>
        <p:spPr/>
        <p:txBody>
          <a:bodyPr/>
          <a:lstStyle/>
          <a:p>
            <a:endParaRPr lang="nb-NO"/>
          </a:p>
        </p:txBody>
      </p:sp>
      <p:sp>
        <p:nvSpPr>
          <p:cNvPr id="5" name="Plassholder for dato 4">
            <a:extLst>
              <a:ext uri="{FF2B5EF4-FFF2-40B4-BE49-F238E27FC236}">
                <a16:creationId xmlns:a16="http://schemas.microsoft.com/office/drawing/2014/main" id="{AE92AE38-8CAB-4844-AF33-D7D0CB09421E}"/>
              </a:ext>
            </a:extLst>
          </p:cNvPr>
          <p:cNvSpPr>
            <a:spLocks noGrp="1"/>
          </p:cNvSpPr>
          <p:nvPr>
            <p:ph type="dt" sz="half" idx="10"/>
          </p:nvPr>
        </p:nvSpPr>
        <p:spPr/>
        <p:txBody>
          <a:bodyPr/>
          <a:lstStyle/>
          <a:p>
            <a:fld id="{4EF5EC60-9101-4294-88B4-B07894322683}" type="datetime1">
              <a:rPr lang="nb-NO" smtClean="0"/>
              <a:t>25.03.2021</a:t>
            </a:fld>
            <a:endParaRPr lang="nb-NO"/>
          </a:p>
        </p:txBody>
      </p:sp>
      <p:sp>
        <p:nvSpPr>
          <p:cNvPr id="14" name="Plassholder for innhold 2">
            <a:extLst>
              <a:ext uri="{FF2B5EF4-FFF2-40B4-BE49-F238E27FC236}">
                <a16:creationId xmlns:a16="http://schemas.microsoft.com/office/drawing/2014/main" id="{233A48A5-4ACF-4DE0-B37D-537E4B0EA3FC}"/>
              </a:ext>
            </a:extLst>
          </p:cNvPr>
          <p:cNvSpPr>
            <a:spLocks noGrp="1"/>
          </p:cNvSpPr>
          <p:nvPr>
            <p:ph idx="15"/>
          </p:nvPr>
        </p:nvSpPr>
        <p:spPr>
          <a:xfrm>
            <a:off x="6287263" y="1966452"/>
            <a:ext cx="5040629" cy="3795719"/>
          </a:xfrm>
        </p:spPr>
        <p:txBody>
          <a:bodyPr/>
          <a:lstStyle>
            <a:lvl1pPr>
              <a:lnSpc>
                <a:spcPct val="100000"/>
              </a:lnSpc>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Plassholder for innhold 2">
            <a:extLst>
              <a:ext uri="{FF2B5EF4-FFF2-40B4-BE49-F238E27FC236}">
                <a16:creationId xmlns:a16="http://schemas.microsoft.com/office/drawing/2014/main" id="{690147EF-0EA3-4FDB-B9CA-36577ED4B658}"/>
              </a:ext>
            </a:extLst>
          </p:cNvPr>
          <p:cNvSpPr>
            <a:spLocks noGrp="1"/>
          </p:cNvSpPr>
          <p:nvPr>
            <p:ph idx="14"/>
          </p:nvPr>
        </p:nvSpPr>
        <p:spPr>
          <a:xfrm>
            <a:off x="864108" y="1966452"/>
            <a:ext cx="5040629" cy="3795719"/>
          </a:xfrm>
        </p:spPr>
        <p:txBody>
          <a:bodyPr/>
          <a:lstStyle>
            <a:lvl1pPr>
              <a:lnSpc>
                <a:spcPct val="100000"/>
              </a:lnSpc>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 name="Tittel 1">
            <a:extLst>
              <a:ext uri="{FF2B5EF4-FFF2-40B4-BE49-F238E27FC236}">
                <a16:creationId xmlns:a16="http://schemas.microsoft.com/office/drawing/2014/main" id="{8D3B1A36-0F0E-481E-A154-AEEC07C55F01}"/>
              </a:ext>
            </a:extLst>
          </p:cNvPr>
          <p:cNvSpPr>
            <a:spLocks noGrp="1"/>
          </p:cNvSpPr>
          <p:nvPr>
            <p:ph type="title"/>
          </p:nvPr>
        </p:nvSpPr>
        <p:spPr>
          <a:xfrm>
            <a:off x="864108" y="569531"/>
            <a:ext cx="10463784" cy="1052596"/>
          </a:xfrm>
        </p:spPr>
        <p:txBody>
          <a:bodyPr/>
          <a:lstStyle/>
          <a:p>
            <a:r>
              <a:rPr lang="nb-NO"/>
              <a:t>Klikk for å redigere tittelstil</a:t>
            </a:r>
            <a:endParaRPr lang="nb-NO" dirty="0"/>
          </a:p>
        </p:txBody>
      </p:sp>
    </p:spTree>
    <p:extLst>
      <p:ext uri="{BB962C8B-B14F-4D97-AF65-F5344CB8AC3E}">
        <p14:creationId xmlns:p14="http://schemas.microsoft.com/office/powerpoint/2010/main" val="1261039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innholdsdeler">
    <p:spTree>
      <p:nvGrpSpPr>
        <p:cNvPr id="1" name=""/>
        <p:cNvGrpSpPr/>
        <p:nvPr/>
      </p:nvGrpSpPr>
      <p:grpSpPr>
        <a:xfrm>
          <a:off x="0" y="0"/>
          <a:ext cx="0" cy="0"/>
          <a:chOff x="0" y="0"/>
          <a:chExt cx="0" cy="0"/>
        </a:xfrm>
      </p:grpSpPr>
      <p:sp>
        <p:nvSpPr>
          <p:cNvPr id="7" name="Plassholder for lysbildenummer 6">
            <a:extLst>
              <a:ext uri="{FF2B5EF4-FFF2-40B4-BE49-F238E27FC236}">
                <a16:creationId xmlns:a16="http://schemas.microsoft.com/office/drawing/2014/main" id="{879120CF-1D4F-4209-A4D8-22A6D75734C7}"/>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6" name="Plassholder for bunntekst 5">
            <a:extLst>
              <a:ext uri="{FF2B5EF4-FFF2-40B4-BE49-F238E27FC236}">
                <a16:creationId xmlns:a16="http://schemas.microsoft.com/office/drawing/2014/main" id="{DA3B093B-D6C5-4FDE-B866-F784DE077CD9}"/>
              </a:ext>
            </a:extLst>
          </p:cNvPr>
          <p:cNvSpPr>
            <a:spLocks noGrp="1"/>
          </p:cNvSpPr>
          <p:nvPr>
            <p:ph type="ftr" sz="quarter" idx="11"/>
          </p:nvPr>
        </p:nvSpPr>
        <p:spPr/>
        <p:txBody>
          <a:bodyPr/>
          <a:lstStyle/>
          <a:p>
            <a:endParaRPr lang="nb-NO"/>
          </a:p>
        </p:txBody>
      </p:sp>
      <p:sp>
        <p:nvSpPr>
          <p:cNvPr id="5" name="Plassholder for dato 4">
            <a:extLst>
              <a:ext uri="{FF2B5EF4-FFF2-40B4-BE49-F238E27FC236}">
                <a16:creationId xmlns:a16="http://schemas.microsoft.com/office/drawing/2014/main" id="{AE92AE38-8CAB-4844-AF33-D7D0CB09421E}"/>
              </a:ext>
            </a:extLst>
          </p:cNvPr>
          <p:cNvSpPr>
            <a:spLocks noGrp="1"/>
          </p:cNvSpPr>
          <p:nvPr>
            <p:ph type="dt" sz="half" idx="10"/>
          </p:nvPr>
        </p:nvSpPr>
        <p:spPr/>
        <p:txBody>
          <a:bodyPr/>
          <a:lstStyle/>
          <a:p>
            <a:fld id="{DAA5E3FD-4E36-4226-9E11-57C8C43A1568}" type="datetime1">
              <a:rPr lang="nb-NO" smtClean="0"/>
              <a:t>25.03.2021</a:t>
            </a:fld>
            <a:endParaRPr lang="nb-NO"/>
          </a:p>
        </p:txBody>
      </p:sp>
      <p:sp>
        <p:nvSpPr>
          <p:cNvPr id="15" name="Plassholder for innhold 2">
            <a:extLst>
              <a:ext uri="{FF2B5EF4-FFF2-40B4-BE49-F238E27FC236}">
                <a16:creationId xmlns:a16="http://schemas.microsoft.com/office/drawing/2014/main" id="{3CDEF495-6FEC-4C77-9B9B-C2916C4F7027}"/>
              </a:ext>
            </a:extLst>
          </p:cNvPr>
          <p:cNvSpPr>
            <a:spLocks noGrp="1"/>
          </p:cNvSpPr>
          <p:nvPr>
            <p:ph idx="16"/>
          </p:nvPr>
        </p:nvSpPr>
        <p:spPr>
          <a:xfrm>
            <a:off x="8015477" y="1966452"/>
            <a:ext cx="3312415" cy="3795719"/>
          </a:xfrm>
        </p:spPr>
        <p:txBody>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6" name="Plassholder for innhold 2">
            <a:extLst>
              <a:ext uri="{FF2B5EF4-FFF2-40B4-BE49-F238E27FC236}">
                <a16:creationId xmlns:a16="http://schemas.microsoft.com/office/drawing/2014/main" id="{E91174AE-615D-436D-9ED0-A47C80C7340A}"/>
              </a:ext>
            </a:extLst>
          </p:cNvPr>
          <p:cNvSpPr>
            <a:spLocks noGrp="1"/>
          </p:cNvSpPr>
          <p:nvPr>
            <p:ph idx="17"/>
          </p:nvPr>
        </p:nvSpPr>
        <p:spPr>
          <a:xfrm>
            <a:off x="4439793" y="1966452"/>
            <a:ext cx="3312414" cy="3795719"/>
          </a:xfrm>
        </p:spPr>
        <p:txBody>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4" name="Plassholder for innhold 2">
            <a:extLst>
              <a:ext uri="{FF2B5EF4-FFF2-40B4-BE49-F238E27FC236}">
                <a16:creationId xmlns:a16="http://schemas.microsoft.com/office/drawing/2014/main" id="{770EB2C9-947F-4330-B178-9FD8BBD252B3}"/>
              </a:ext>
            </a:extLst>
          </p:cNvPr>
          <p:cNvSpPr>
            <a:spLocks noGrp="1"/>
          </p:cNvSpPr>
          <p:nvPr>
            <p:ph idx="15"/>
          </p:nvPr>
        </p:nvSpPr>
        <p:spPr>
          <a:xfrm>
            <a:off x="864109" y="1966452"/>
            <a:ext cx="3312414" cy="3795719"/>
          </a:xfrm>
        </p:spPr>
        <p:txBody>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 name="Tittel 1">
            <a:extLst>
              <a:ext uri="{FF2B5EF4-FFF2-40B4-BE49-F238E27FC236}">
                <a16:creationId xmlns:a16="http://schemas.microsoft.com/office/drawing/2014/main" id="{8D3B1A36-0F0E-481E-A154-AEEC07C55F01}"/>
              </a:ext>
            </a:extLst>
          </p:cNvPr>
          <p:cNvSpPr>
            <a:spLocks noGrp="1"/>
          </p:cNvSpPr>
          <p:nvPr>
            <p:ph type="title"/>
          </p:nvPr>
        </p:nvSpPr>
        <p:spPr>
          <a:xfrm>
            <a:off x="864108" y="569531"/>
            <a:ext cx="10463784" cy="1052596"/>
          </a:xfrm>
        </p:spPr>
        <p:txBody>
          <a:bodyPr/>
          <a:lstStyle/>
          <a:p>
            <a:r>
              <a:rPr lang="nb-NO"/>
              <a:t>Klikk for å redigere tittelstil</a:t>
            </a:r>
            <a:endParaRPr lang="nb-NO" dirty="0"/>
          </a:p>
        </p:txBody>
      </p:sp>
    </p:spTree>
    <p:extLst>
      <p:ext uri="{BB962C8B-B14F-4D97-AF65-F5344CB8AC3E}">
        <p14:creationId xmlns:p14="http://schemas.microsoft.com/office/powerpoint/2010/main" val="2222929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re innholdsdeler">
    <p:spTree>
      <p:nvGrpSpPr>
        <p:cNvPr id="1" name=""/>
        <p:cNvGrpSpPr/>
        <p:nvPr/>
      </p:nvGrpSpPr>
      <p:grpSpPr>
        <a:xfrm>
          <a:off x="0" y="0"/>
          <a:ext cx="0" cy="0"/>
          <a:chOff x="0" y="0"/>
          <a:chExt cx="0" cy="0"/>
        </a:xfrm>
      </p:grpSpPr>
      <p:sp>
        <p:nvSpPr>
          <p:cNvPr id="7" name="Plassholder for lysbildenummer 6">
            <a:extLst>
              <a:ext uri="{FF2B5EF4-FFF2-40B4-BE49-F238E27FC236}">
                <a16:creationId xmlns:a16="http://schemas.microsoft.com/office/drawing/2014/main" id="{879120CF-1D4F-4209-A4D8-22A6D75734C7}"/>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6" name="Plassholder for bunntekst 5">
            <a:extLst>
              <a:ext uri="{FF2B5EF4-FFF2-40B4-BE49-F238E27FC236}">
                <a16:creationId xmlns:a16="http://schemas.microsoft.com/office/drawing/2014/main" id="{DA3B093B-D6C5-4FDE-B866-F784DE077CD9}"/>
              </a:ext>
            </a:extLst>
          </p:cNvPr>
          <p:cNvSpPr>
            <a:spLocks noGrp="1"/>
          </p:cNvSpPr>
          <p:nvPr>
            <p:ph type="ftr" sz="quarter" idx="11"/>
          </p:nvPr>
        </p:nvSpPr>
        <p:spPr/>
        <p:txBody>
          <a:bodyPr/>
          <a:lstStyle/>
          <a:p>
            <a:endParaRPr lang="nb-NO"/>
          </a:p>
        </p:txBody>
      </p:sp>
      <p:sp>
        <p:nvSpPr>
          <p:cNvPr id="5" name="Plassholder for dato 4">
            <a:extLst>
              <a:ext uri="{FF2B5EF4-FFF2-40B4-BE49-F238E27FC236}">
                <a16:creationId xmlns:a16="http://schemas.microsoft.com/office/drawing/2014/main" id="{AE92AE38-8CAB-4844-AF33-D7D0CB09421E}"/>
              </a:ext>
            </a:extLst>
          </p:cNvPr>
          <p:cNvSpPr>
            <a:spLocks noGrp="1"/>
          </p:cNvSpPr>
          <p:nvPr>
            <p:ph type="dt" sz="half" idx="10"/>
          </p:nvPr>
        </p:nvSpPr>
        <p:spPr/>
        <p:txBody>
          <a:bodyPr/>
          <a:lstStyle/>
          <a:p>
            <a:fld id="{483B2ED6-91EA-41E8-9598-F6015267427F}" type="datetime1">
              <a:rPr lang="nb-NO" smtClean="0"/>
              <a:t>25.03.2021</a:t>
            </a:fld>
            <a:endParaRPr lang="nb-NO"/>
          </a:p>
        </p:txBody>
      </p:sp>
      <p:sp>
        <p:nvSpPr>
          <p:cNvPr id="17" name="Plassholder for innhold 2">
            <a:extLst>
              <a:ext uri="{FF2B5EF4-FFF2-40B4-BE49-F238E27FC236}">
                <a16:creationId xmlns:a16="http://schemas.microsoft.com/office/drawing/2014/main" id="{44025B41-6561-415C-9A20-8688EC70A268}"/>
              </a:ext>
            </a:extLst>
          </p:cNvPr>
          <p:cNvSpPr>
            <a:spLocks noGrp="1"/>
          </p:cNvSpPr>
          <p:nvPr>
            <p:ph idx="17"/>
          </p:nvPr>
        </p:nvSpPr>
        <p:spPr>
          <a:xfrm>
            <a:off x="8956981" y="1966452"/>
            <a:ext cx="2370910" cy="3795719"/>
          </a:xfrm>
        </p:spPr>
        <p:txBody>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9" name="Plassholder for innhold 2">
            <a:extLst>
              <a:ext uri="{FF2B5EF4-FFF2-40B4-BE49-F238E27FC236}">
                <a16:creationId xmlns:a16="http://schemas.microsoft.com/office/drawing/2014/main" id="{B9515DC9-E05C-497B-81C9-9D5C29E2E0E8}"/>
              </a:ext>
            </a:extLst>
          </p:cNvPr>
          <p:cNvSpPr>
            <a:spLocks noGrp="1"/>
          </p:cNvSpPr>
          <p:nvPr>
            <p:ph idx="19"/>
          </p:nvPr>
        </p:nvSpPr>
        <p:spPr>
          <a:xfrm>
            <a:off x="6259359" y="1966452"/>
            <a:ext cx="2370909" cy="3795719"/>
          </a:xfrm>
        </p:spPr>
        <p:txBody>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8" name="Plassholder for innhold 2">
            <a:extLst>
              <a:ext uri="{FF2B5EF4-FFF2-40B4-BE49-F238E27FC236}">
                <a16:creationId xmlns:a16="http://schemas.microsoft.com/office/drawing/2014/main" id="{737E6355-653D-4626-B7AF-1983E00104C1}"/>
              </a:ext>
            </a:extLst>
          </p:cNvPr>
          <p:cNvSpPr>
            <a:spLocks noGrp="1"/>
          </p:cNvSpPr>
          <p:nvPr>
            <p:ph idx="18"/>
          </p:nvPr>
        </p:nvSpPr>
        <p:spPr>
          <a:xfrm>
            <a:off x="3561734" y="1966452"/>
            <a:ext cx="2370909" cy="3795719"/>
          </a:xfrm>
        </p:spPr>
        <p:txBody>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6" name="Plassholder for innhold 2">
            <a:extLst>
              <a:ext uri="{FF2B5EF4-FFF2-40B4-BE49-F238E27FC236}">
                <a16:creationId xmlns:a16="http://schemas.microsoft.com/office/drawing/2014/main" id="{94A5B35D-2758-4E3E-B237-B325C7435F0C}"/>
              </a:ext>
            </a:extLst>
          </p:cNvPr>
          <p:cNvSpPr>
            <a:spLocks noGrp="1"/>
          </p:cNvSpPr>
          <p:nvPr>
            <p:ph idx="16"/>
          </p:nvPr>
        </p:nvSpPr>
        <p:spPr>
          <a:xfrm>
            <a:off x="864109" y="1966452"/>
            <a:ext cx="2370909" cy="3795719"/>
          </a:xfrm>
        </p:spPr>
        <p:txBody>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 name="Tittel 1">
            <a:extLst>
              <a:ext uri="{FF2B5EF4-FFF2-40B4-BE49-F238E27FC236}">
                <a16:creationId xmlns:a16="http://schemas.microsoft.com/office/drawing/2014/main" id="{8D3B1A36-0F0E-481E-A154-AEEC07C55F01}"/>
              </a:ext>
            </a:extLst>
          </p:cNvPr>
          <p:cNvSpPr>
            <a:spLocks noGrp="1"/>
          </p:cNvSpPr>
          <p:nvPr>
            <p:ph type="title"/>
          </p:nvPr>
        </p:nvSpPr>
        <p:spPr>
          <a:xfrm>
            <a:off x="864108" y="569531"/>
            <a:ext cx="10463783" cy="1052596"/>
          </a:xfrm>
        </p:spPr>
        <p:txBody>
          <a:bodyPr/>
          <a:lstStyle/>
          <a:p>
            <a:r>
              <a:rPr lang="nb-NO"/>
              <a:t>Klikk for å redigere tittelstil</a:t>
            </a:r>
            <a:endParaRPr lang="nb-NO" dirty="0"/>
          </a:p>
        </p:txBody>
      </p:sp>
    </p:spTree>
    <p:extLst>
      <p:ext uri="{BB962C8B-B14F-4D97-AF65-F5344CB8AC3E}">
        <p14:creationId xmlns:p14="http://schemas.microsoft.com/office/powerpoint/2010/main" val="3388206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k 6" descr="Bufetat logo">
            <a:extLst>
              <a:ext uri="{FF2B5EF4-FFF2-40B4-BE49-F238E27FC236}">
                <a16:creationId xmlns:a16="http://schemas.microsoft.com/office/drawing/2014/main" id="{CC12D23E-6CFE-41B2-BD19-909647741E32}"/>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10766323" y="6232379"/>
            <a:ext cx="1028454" cy="251040"/>
          </a:xfrm>
          <a:prstGeom prst="rect">
            <a:avLst/>
          </a:prstGeom>
        </p:spPr>
      </p:pic>
      <p:sp>
        <p:nvSpPr>
          <p:cNvPr id="2" name="Plassholder for tittel 1">
            <a:extLst>
              <a:ext uri="{FF2B5EF4-FFF2-40B4-BE49-F238E27FC236}">
                <a16:creationId xmlns:a16="http://schemas.microsoft.com/office/drawing/2014/main" id="{F18F55A1-2788-43EB-93D4-6CA30951E6AD}"/>
              </a:ext>
            </a:extLst>
          </p:cNvPr>
          <p:cNvSpPr>
            <a:spLocks noGrp="1"/>
          </p:cNvSpPr>
          <p:nvPr>
            <p:ph type="title"/>
          </p:nvPr>
        </p:nvSpPr>
        <p:spPr>
          <a:xfrm>
            <a:off x="864108" y="569531"/>
            <a:ext cx="6906098" cy="1052596"/>
          </a:xfrm>
          <a:prstGeom prst="rect">
            <a:avLst/>
          </a:prstGeom>
        </p:spPr>
        <p:txBody>
          <a:bodyPr vert="horz" lIns="0" tIns="0" rIns="0" bIns="0" rtlCol="0" anchor="b" anchorCtr="0">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ED1B710B-CF37-4F14-80D8-CC57FEE5D125}"/>
              </a:ext>
            </a:extLst>
          </p:cNvPr>
          <p:cNvSpPr>
            <a:spLocks noGrp="1"/>
          </p:cNvSpPr>
          <p:nvPr>
            <p:ph type="body" idx="1"/>
          </p:nvPr>
        </p:nvSpPr>
        <p:spPr>
          <a:xfrm>
            <a:off x="864108" y="1966452"/>
            <a:ext cx="6906098" cy="3795719"/>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9DDD969-0A65-4C0E-ADEB-68220519C75D}"/>
              </a:ext>
            </a:extLst>
          </p:cNvPr>
          <p:cNvSpPr>
            <a:spLocks noGrp="1"/>
          </p:cNvSpPr>
          <p:nvPr>
            <p:ph type="dt" sz="half" idx="2"/>
          </p:nvPr>
        </p:nvSpPr>
        <p:spPr>
          <a:xfrm>
            <a:off x="504064" y="167517"/>
            <a:ext cx="1402079" cy="184666"/>
          </a:xfrm>
          <a:prstGeom prst="rect">
            <a:avLst/>
          </a:prstGeom>
        </p:spPr>
        <p:txBody>
          <a:bodyPr vert="horz" lIns="0" tIns="0" rIns="0" bIns="0" rtlCol="0" anchor="ctr">
            <a:normAutofit/>
          </a:bodyPr>
          <a:lstStyle>
            <a:lvl1pPr algn="l">
              <a:lnSpc>
                <a:spcPct val="100000"/>
              </a:lnSpc>
              <a:spcBef>
                <a:spcPts val="0"/>
              </a:spcBef>
              <a:defRPr sz="1200">
                <a:solidFill>
                  <a:schemeClr val="tx1"/>
                </a:solidFill>
              </a:defRPr>
            </a:lvl1pPr>
          </a:lstStyle>
          <a:p>
            <a:fld id="{0D9B74D2-8C60-4DBB-81CE-D7532BF20CC6}" type="datetime1">
              <a:rPr lang="nb-NO" smtClean="0"/>
              <a:t>25.03.2021</a:t>
            </a:fld>
            <a:endParaRPr lang="nb-NO"/>
          </a:p>
        </p:txBody>
      </p:sp>
      <p:sp>
        <p:nvSpPr>
          <p:cNvPr id="5" name="Plassholder for bunntekst 4">
            <a:extLst>
              <a:ext uri="{FF2B5EF4-FFF2-40B4-BE49-F238E27FC236}">
                <a16:creationId xmlns:a16="http://schemas.microsoft.com/office/drawing/2014/main" id="{52AE00EB-2CDD-43C9-9EB7-AF9FF8DDB12E}"/>
              </a:ext>
            </a:extLst>
          </p:cNvPr>
          <p:cNvSpPr>
            <a:spLocks noGrp="1"/>
          </p:cNvSpPr>
          <p:nvPr>
            <p:ph type="ftr" sz="quarter" idx="3"/>
          </p:nvPr>
        </p:nvSpPr>
        <p:spPr>
          <a:xfrm>
            <a:off x="3093720" y="167517"/>
            <a:ext cx="6004560" cy="184666"/>
          </a:xfrm>
          <a:prstGeom prst="rect">
            <a:avLst/>
          </a:prstGeom>
        </p:spPr>
        <p:txBody>
          <a:bodyPr vert="horz" lIns="0" tIns="0" rIns="0" bIns="0" rtlCol="0" anchor="ctr">
            <a:normAutofit/>
          </a:bodyPr>
          <a:lstStyle>
            <a:lvl1pPr algn="ctr">
              <a:lnSpc>
                <a:spcPct val="100000"/>
              </a:lnSpc>
              <a:spcBef>
                <a:spcPts val="0"/>
              </a:spcBef>
              <a:defRPr sz="1200">
                <a:solidFill>
                  <a:schemeClr val="tx1"/>
                </a:solidFill>
              </a:defRPr>
            </a:lvl1pPr>
          </a:lstStyle>
          <a:p>
            <a:endParaRPr lang="nb-NO" dirty="0"/>
          </a:p>
        </p:txBody>
      </p:sp>
      <p:sp>
        <p:nvSpPr>
          <p:cNvPr id="6" name="Plassholder for lysbildenummer 5">
            <a:extLst>
              <a:ext uri="{FF2B5EF4-FFF2-40B4-BE49-F238E27FC236}">
                <a16:creationId xmlns:a16="http://schemas.microsoft.com/office/drawing/2014/main" id="{58CBCF91-8ED7-40C6-ABD1-0C405DB8B156}"/>
              </a:ext>
            </a:extLst>
          </p:cNvPr>
          <p:cNvSpPr>
            <a:spLocks noGrp="1"/>
          </p:cNvSpPr>
          <p:nvPr>
            <p:ph type="sldNum" sz="quarter" idx="4"/>
          </p:nvPr>
        </p:nvSpPr>
        <p:spPr>
          <a:xfrm>
            <a:off x="10285857" y="167517"/>
            <a:ext cx="1402079" cy="184666"/>
          </a:xfrm>
          <a:prstGeom prst="rect">
            <a:avLst/>
          </a:prstGeom>
        </p:spPr>
        <p:txBody>
          <a:bodyPr vert="horz" lIns="0" tIns="0" rIns="0" bIns="0" rtlCol="0" anchor="ctr">
            <a:normAutofit/>
          </a:bodyPr>
          <a:lstStyle>
            <a:lvl1pPr algn="r">
              <a:lnSpc>
                <a:spcPct val="100000"/>
              </a:lnSpc>
              <a:spcBef>
                <a:spcPts val="0"/>
              </a:spcBef>
              <a:defRPr sz="1200">
                <a:solidFill>
                  <a:schemeClr val="tx1"/>
                </a:solidFill>
              </a:defRPr>
            </a:lvl1pPr>
          </a:lstStyle>
          <a:p>
            <a:fld id="{74DC5C6B-5FF5-4C51-B1C4-3E46E479ECBD}" type="slidenum">
              <a:rPr lang="nb-NO" smtClean="0"/>
              <a:pPr/>
              <a:t>‹#›</a:t>
            </a:fld>
            <a:endParaRPr lang="nb-NO"/>
          </a:p>
        </p:txBody>
      </p:sp>
    </p:spTree>
    <p:extLst>
      <p:ext uri="{BB962C8B-B14F-4D97-AF65-F5344CB8AC3E}">
        <p14:creationId xmlns:p14="http://schemas.microsoft.com/office/powerpoint/2010/main" val="3313162888"/>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78" r:id="rId3"/>
    <p:sldLayoutId id="2147483679" r:id="rId4"/>
    <p:sldLayoutId id="2147483651" r:id="rId5"/>
    <p:sldLayoutId id="2147483650" r:id="rId6"/>
    <p:sldLayoutId id="2147483652" r:id="rId7"/>
    <p:sldLayoutId id="2147483669" r:id="rId8"/>
    <p:sldLayoutId id="2147483670" r:id="rId9"/>
    <p:sldLayoutId id="2147483660" r:id="rId10"/>
    <p:sldLayoutId id="2147483677" r:id="rId11"/>
    <p:sldLayoutId id="2147483665" r:id="rId12"/>
    <p:sldLayoutId id="2147483653" r:id="rId13"/>
    <p:sldLayoutId id="2147483675" r:id="rId14"/>
    <p:sldLayoutId id="2147483657" r:id="rId15"/>
    <p:sldLayoutId id="2147483656" r:id="rId16"/>
    <p:sldLayoutId id="2147483654" r:id="rId17"/>
    <p:sldLayoutId id="2147483671" r:id="rId18"/>
  </p:sldLayoutIdLst>
  <p:hf sldNum="0" hdr="0" ftr="0" dt="0"/>
  <p:txStyles>
    <p:titleStyle>
      <a:lvl1pPr algn="l" defTabSz="914400" rtl="0" eaLnBrk="1" latinLnBrk="0" hangingPunct="1">
        <a:lnSpc>
          <a:spcPct val="90000"/>
        </a:lnSpc>
        <a:spcBef>
          <a:spcPts val="0"/>
        </a:spcBef>
        <a:buNone/>
        <a:defRPr sz="3800" b="1" kern="1200">
          <a:solidFill>
            <a:schemeClr val="tx1"/>
          </a:solidFill>
          <a:latin typeface="+mj-lt"/>
          <a:ea typeface="+mj-ea"/>
          <a:cs typeface="+mj-cs"/>
        </a:defRPr>
      </a:lvl1pPr>
    </p:titleStyle>
    <p:bodyStyle>
      <a:lvl1pPr marL="342900" indent="-342900" algn="l" defTabSz="914400" rtl="0" eaLnBrk="1" latinLnBrk="0" hangingPunct="1">
        <a:lnSpc>
          <a:spcPct val="100000"/>
        </a:lnSpc>
        <a:spcBef>
          <a:spcPts val="0"/>
        </a:spcBef>
        <a:buClr>
          <a:schemeClr val="tx1"/>
        </a:buClr>
        <a:buFont typeface="Arial" panose="020B0604020202020204" pitchFamily="34" charset="0"/>
        <a:buChar char="˃"/>
        <a:defRPr sz="2400" kern="1200">
          <a:solidFill>
            <a:schemeClr val="tx1"/>
          </a:solidFill>
          <a:latin typeface="+mn-lt"/>
          <a:ea typeface="+mn-ea"/>
          <a:cs typeface="+mn-cs"/>
        </a:defRPr>
      </a:lvl1pPr>
      <a:lvl2pPr marL="685800" indent="-342900" algn="l" defTabSz="914400" rtl="0" eaLnBrk="1" latinLnBrk="0" hangingPunct="1">
        <a:lnSpc>
          <a:spcPct val="100000"/>
        </a:lnSpc>
        <a:spcBef>
          <a:spcPts val="0"/>
        </a:spcBef>
        <a:buClr>
          <a:schemeClr val="tx1"/>
        </a:buClr>
        <a:buFont typeface="Arial" panose="020B0604020202020204" pitchFamily="34" charset="0"/>
        <a:buChar char="•"/>
        <a:defRPr sz="2400" kern="1200">
          <a:solidFill>
            <a:schemeClr val="tx1"/>
          </a:solidFill>
          <a:latin typeface="+mn-lt"/>
          <a:ea typeface="+mn-ea"/>
          <a:cs typeface="+mn-cs"/>
        </a:defRPr>
      </a:lvl2pPr>
      <a:lvl3pPr marL="1028700" indent="-342900" algn="l" defTabSz="914400" rtl="0" eaLnBrk="1" latinLnBrk="0" hangingPunct="1">
        <a:lnSpc>
          <a:spcPct val="100000"/>
        </a:lnSpc>
        <a:spcBef>
          <a:spcPts val="0"/>
        </a:spcBef>
        <a:buClr>
          <a:schemeClr val="tx1"/>
        </a:buClr>
        <a:buFont typeface="Arial" panose="020B0604020202020204" pitchFamily="34" charset="0"/>
        <a:buChar char="-"/>
        <a:defRPr sz="2000" kern="1200">
          <a:solidFill>
            <a:schemeClr val="tx1"/>
          </a:solidFill>
          <a:latin typeface="+mn-lt"/>
          <a:ea typeface="+mn-ea"/>
          <a:cs typeface="+mn-cs"/>
        </a:defRPr>
      </a:lvl3pPr>
      <a:lvl4pPr marL="1371600" indent="-342900" algn="l" defTabSz="914400" rtl="0" eaLnBrk="1" latinLnBrk="0" hangingPunct="1">
        <a:lnSpc>
          <a:spcPct val="100000"/>
        </a:lnSpc>
        <a:spcBef>
          <a:spcPts val="0"/>
        </a:spcBef>
        <a:buClr>
          <a:schemeClr val="tx1"/>
        </a:buClr>
        <a:buFont typeface="Arial" panose="020B0604020202020204" pitchFamily="34" charset="0"/>
        <a:buChar char="•"/>
        <a:defRPr sz="2000" kern="1200">
          <a:solidFill>
            <a:schemeClr val="tx1"/>
          </a:solidFill>
          <a:latin typeface="+mn-lt"/>
          <a:ea typeface="+mn-ea"/>
          <a:cs typeface="+mn-cs"/>
        </a:defRPr>
      </a:lvl4pPr>
      <a:lvl5pPr marL="1714500" indent="-342900" algn="l" defTabSz="914400" rtl="0" eaLnBrk="1" latinLnBrk="0" hangingPunct="1">
        <a:lnSpc>
          <a:spcPct val="100000"/>
        </a:lnSpc>
        <a:spcBef>
          <a:spcPts val="0"/>
        </a:spcBef>
        <a:buClr>
          <a:schemeClr val="tx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hyperlink" Target="https://bufdir.no/Foreldrehverdag/Samliv_og_familie/nar_barnet_ikke_vil_pa_samvar/" TargetMode="External"/><Relationship Id="rId3" Type="http://schemas.openxmlformats.org/officeDocument/2006/relationships/hyperlink" Target="https://youtu.be/WLsVopOWqws" TargetMode="External"/><Relationship Id="rId7" Type="http://schemas.openxmlformats.org/officeDocument/2006/relationships/hyperlink" Target="https://eur04.safelinks.protection.outlook.com/?url=https%3A%2F%2Fwww.youtube.com%2Fwatch%3Fv%3DQKmcCqO_kqA%26feature%3Dyoutu.be&amp;data=04%7C01%7Cjartrud.frafjord%40bufetat.no%7C88f727961c06460aa3e308d89ce11810%7C256099703b7545b99899036bb1693ff3%7C1%7C0%7C637431837863865971%7CUnknown%7CTWFpbGZsb3d8eyJWIjoiMC4wLjAwMDAiLCJQIjoiV2luMzIiLCJBTiI6Ik1haWwiLCJXVCI6Mn0%3D%7C1000&amp;sdata=A1H2wief1xC6aFPmq9oA66lmZPO4jq0z%2FxT3NfoJ%2FB4%3D&amp;reserved=0"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hyperlink" Target="https://eur04.safelinks.protection.outlook.com/?url=https%3A%2F%2Fwww.youtube.com%2Fwatch%3Fv%3DpaxNnUt411E%26feature%3Dyoutu.be&amp;data=04%7C01%7Cjartrud.frafjord%40bufetat.no%7C88f727961c06460aa3e308d89ce11810%7C256099703b7545b99899036bb1693ff3%7C1%7C0%7C637431837863845979%7CUnknown%7CTWFpbGZsb3d8eyJWIjoiMC4wLjAwMDAiLCJQIjoiV2luMzIiLCJBTiI6Ik1haWwiLCJXVCI6Mn0%3D%7C1000&amp;sdata=N%2FOsWZadpewxIvFpVYw%2BkO%2BnBUS0%2Bm01R6B4%2BCxxeac%3D&amp;reserved=0" TargetMode="External"/><Relationship Id="rId11" Type="http://schemas.openxmlformats.org/officeDocument/2006/relationships/image" Target="../media/image14.jpg"/><Relationship Id="rId5" Type="http://schemas.openxmlformats.org/officeDocument/2006/relationships/hyperlink" Target="https://eur04.safelinks.protection.outlook.com/?url=https%3A%2F%2Fyoutu.be%2FFnlYXv9d1bU&amp;data=04%7C01%7Cjartrud.frafjord%40bufetat.no%7C88f727961c06460aa3e308d89ce11810%7C256099703b7545b99899036bb1693ff3%7C1%7C0%7C637431837863835982%7CUnknown%7CTWFpbGZsb3d8eyJWIjoiMC4wLjAwMDAiLCJQIjoiV2luMzIiLCJBTiI6Ik1haWwiLCJXVCI6Mn0%3D%7C1000&amp;sdata=OrQOFJGPk%2B3xdiPwBgZQgF3JjUWMNUz6U44gKL%2F4Ehs%3D&amp;reserved=0" TargetMode="External"/><Relationship Id="rId10" Type="http://schemas.openxmlformats.org/officeDocument/2006/relationships/hyperlink" Target="https://fontene.no/nyheter/hva-gjor-du-nar-barn-velger-bort-en-av-foreldrene-her-far-du-rad-fra-psykolog-6.47.752814.2c92106a9b" TargetMode="External"/><Relationship Id="rId4" Type="http://schemas.openxmlformats.org/officeDocument/2006/relationships/hyperlink" Target="http://www.bufdir.no/Bibliotek/Dokumentside/?docId=BUF00005222" TargetMode="External"/><Relationship Id="rId9" Type="http://schemas.openxmlformats.org/officeDocument/2006/relationships/hyperlink" Target="https://www.fhi.no/cristin-prosjekter/aktiv/hvordan-forsta-og-handtere-barn-som-avviser-en-forelder-en-systematisk-kar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7.jp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tittel 6">
            <a:extLst>
              <a:ext uri="{FF2B5EF4-FFF2-40B4-BE49-F238E27FC236}">
                <a16:creationId xmlns:a16="http://schemas.microsoft.com/office/drawing/2014/main" id="{CDDDC610-EA29-454B-BD57-0A5CD7DD8562}"/>
              </a:ext>
            </a:extLst>
          </p:cNvPr>
          <p:cNvSpPr>
            <a:spLocks noGrp="1"/>
          </p:cNvSpPr>
          <p:nvPr>
            <p:ph type="subTitle" idx="1"/>
          </p:nvPr>
        </p:nvSpPr>
        <p:spPr>
          <a:xfrm>
            <a:off x="6120764" y="3428999"/>
            <a:ext cx="5258428" cy="1185041"/>
          </a:xfrm>
        </p:spPr>
        <p:txBody>
          <a:bodyPr>
            <a:normAutofit fontScale="85000" lnSpcReduction="10000"/>
          </a:bodyPr>
          <a:lstStyle/>
          <a:p>
            <a:pPr algn="ctr"/>
            <a:r>
              <a:rPr lang="nb-NO" dirty="0"/>
              <a:t>Jartrud Sofie Frafjord</a:t>
            </a:r>
          </a:p>
          <a:p>
            <a:pPr algn="ctr"/>
            <a:r>
              <a:rPr lang="nb-NO" dirty="0"/>
              <a:t>Psykolog og teamleder</a:t>
            </a:r>
          </a:p>
          <a:p>
            <a:pPr algn="ctr"/>
            <a:r>
              <a:rPr lang="nb-NO" dirty="0"/>
              <a:t>Tromsø Familievernkontor</a:t>
            </a:r>
          </a:p>
          <a:p>
            <a:pPr algn="ctr"/>
            <a:r>
              <a:rPr lang="nb-NO" dirty="0"/>
              <a:t>Spisskompetanseteamet «Samtaler med barn»</a:t>
            </a:r>
          </a:p>
        </p:txBody>
      </p:sp>
      <p:sp>
        <p:nvSpPr>
          <p:cNvPr id="6" name="Tittel 5">
            <a:extLst>
              <a:ext uri="{FF2B5EF4-FFF2-40B4-BE49-F238E27FC236}">
                <a16:creationId xmlns:a16="http://schemas.microsoft.com/office/drawing/2014/main" id="{1BE6C0DA-7826-456E-B178-F5E8677CDDDC}"/>
              </a:ext>
            </a:extLst>
          </p:cNvPr>
          <p:cNvSpPr>
            <a:spLocks noGrp="1"/>
          </p:cNvSpPr>
          <p:nvPr>
            <p:ph type="ctrTitle"/>
          </p:nvPr>
        </p:nvSpPr>
        <p:spPr/>
        <p:txBody>
          <a:bodyPr/>
          <a:lstStyle/>
          <a:p>
            <a:pPr algn="ctr"/>
            <a:r>
              <a:rPr lang="nb-NO" dirty="0"/>
              <a:t>Barn som ikke vil på samvær</a:t>
            </a:r>
          </a:p>
        </p:txBody>
      </p:sp>
    </p:spTree>
    <p:extLst>
      <p:ext uri="{BB962C8B-B14F-4D97-AF65-F5344CB8AC3E}">
        <p14:creationId xmlns:p14="http://schemas.microsoft.com/office/powerpoint/2010/main" val="87662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B26642A-46C0-4F5D-B7D9-45BA8B93C4A3}"/>
              </a:ext>
            </a:extLst>
          </p:cNvPr>
          <p:cNvSpPr>
            <a:spLocks noGrp="1"/>
          </p:cNvSpPr>
          <p:nvPr>
            <p:ph type="body" sz="quarter" idx="14"/>
          </p:nvPr>
        </p:nvSpPr>
        <p:spPr>
          <a:xfrm>
            <a:off x="864108" y="1956620"/>
            <a:ext cx="5040630" cy="3805551"/>
          </a:xfrm>
        </p:spPr>
        <p:txBody>
          <a:bodyPr anchor="ctr">
            <a:normAutofit/>
          </a:bodyPr>
          <a:lstStyle/>
          <a:p>
            <a:pPr>
              <a:spcAft>
                <a:spcPts val="600"/>
              </a:spcAft>
            </a:pPr>
            <a:r>
              <a:rPr lang="nb-NO" dirty="0"/>
              <a:t>En viktig intervensjon i seg selv er å hjelpe foreldrene til å se at vegringen kan ha sammensatte årsaker og at løsningen ofte handler om å få økt forståelse for barnets situasjon, og økt innsikt i hva en selv kan gjøre noe med</a:t>
            </a:r>
          </a:p>
        </p:txBody>
      </p:sp>
      <p:sp>
        <p:nvSpPr>
          <p:cNvPr id="19" name="Text Placeholder 3">
            <a:extLst>
              <a:ext uri="{FF2B5EF4-FFF2-40B4-BE49-F238E27FC236}">
                <a16:creationId xmlns:a16="http://schemas.microsoft.com/office/drawing/2014/main" id="{D69FD8BE-D253-4BB4-9D65-4607B9236F19}"/>
              </a:ext>
            </a:extLst>
          </p:cNvPr>
          <p:cNvSpPr>
            <a:spLocks noGrp="1"/>
          </p:cNvSpPr>
          <p:nvPr>
            <p:ph type="body" sz="quarter" idx="15"/>
          </p:nvPr>
        </p:nvSpPr>
        <p:spPr>
          <a:xfrm rot="10800000">
            <a:off x="5238217" y="2127856"/>
            <a:ext cx="422788" cy="389600"/>
          </a:xfrm>
        </p:spPr>
        <p:txBody>
          <a:bodyPr/>
          <a:lstStyle/>
          <a:p>
            <a:endParaRPr lang="en-US"/>
          </a:p>
        </p:txBody>
      </p:sp>
      <p:sp>
        <p:nvSpPr>
          <p:cNvPr id="21" name="Title 4">
            <a:extLst>
              <a:ext uri="{FF2B5EF4-FFF2-40B4-BE49-F238E27FC236}">
                <a16:creationId xmlns:a16="http://schemas.microsoft.com/office/drawing/2014/main" id="{357CF991-3530-4C8E-BD50-FE80A787786F}"/>
              </a:ext>
            </a:extLst>
          </p:cNvPr>
          <p:cNvSpPr>
            <a:spLocks noGrp="1"/>
          </p:cNvSpPr>
          <p:nvPr>
            <p:ph type="title"/>
          </p:nvPr>
        </p:nvSpPr>
        <p:spPr>
          <a:xfrm>
            <a:off x="864108" y="569531"/>
            <a:ext cx="10463784" cy="1052596"/>
          </a:xfrm>
        </p:spPr>
        <p:txBody>
          <a:bodyPr/>
          <a:lstStyle/>
          <a:p>
            <a:endParaRPr lang="en-US"/>
          </a:p>
        </p:txBody>
      </p:sp>
      <p:pic>
        <p:nvPicPr>
          <p:cNvPr id="6" name="Plassholder for bilde 5" descr="Et bilde som inneholder person, vegg, innendørs, pattedyr&#10;&#10;Automatisk generert beskrivelse">
            <a:extLst>
              <a:ext uri="{FF2B5EF4-FFF2-40B4-BE49-F238E27FC236}">
                <a16:creationId xmlns:a16="http://schemas.microsoft.com/office/drawing/2014/main" id="{1F907D70-FE1C-452D-BF4C-5A45E42D3943}"/>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1194" r="1194"/>
          <a:stretch>
            <a:fillRect/>
          </a:stretch>
        </p:blipFill>
        <p:spPr/>
      </p:pic>
    </p:spTree>
    <p:extLst>
      <p:ext uri="{BB962C8B-B14F-4D97-AF65-F5344CB8AC3E}">
        <p14:creationId xmlns:p14="http://schemas.microsoft.com/office/powerpoint/2010/main" val="1377098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lassholder for innhold 15" descr="Et bilde som inneholder person&#10;&#10;Automatisk generert beskrivelse">
            <a:extLst>
              <a:ext uri="{FF2B5EF4-FFF2-40B4-BE49-F238E27FC236}">
                <a16:creationId xmlns:a16="http://schemas.microsoft.com/office/drawing/2014/main" id="{892E3E5D-11C8-47D2-B88A-84064D7B38B4}"/>
              </a:ext>
            </a:extLst>
          </p:cNvPr>
          <p:cNvPicPr>
            <a:picLocks noGrp="1" noChangeAspect="1"/>
          </p:cNvPicPr>
          <p:nvPr>
            <p:ph idx="15"/>
          </p:nvPr>
        </p:nvPicPr>
        <p:blipFill rotWithShape="1">
          <a:blip r:embed="rId3">
            <a:extLst>
              <a:ext uri="{28A0092B-C50C-407E-A947-70E740481C1C}">
                <a14:useLocalDpi xmlns:a14="http://schemas.microsoft.com/office/drawing/2010/main" val="0"/>
              </a:ext>
            </a:extLst>
          </a:blip>
          <a:srcRect l="8735" r="2622" b="-1"/>
          <a:stretch/>
        </p:blipFill>
        <p:spPr>
          <a:xfrm>
            <a:off x="6740630" y="2034260"/>
            <a:ext cx="4860531" cy="3660101"/>
          </a:xfrm>
          <a:noFill/>
        </p:spPr>
      </p:pic>
      <p:sp>
        <p:nvSpPr>
          <p:cNvPr id="3" name="Plassholder for tekst 2">
            <a:extLst>
              <a:ext uri="{FF2B5EF4-FFF2-40B4-BE49-F238E27FC236}">
                <a16:creationId xmlns:a16="http://schemas.microsoft.com/office/drawing/2014/main" id="{05F16807-4853-4833-938D-CB35A119E2CB}"/>
              </a:ext>
            </a:extLst>
          </p:cNvPr>
          <p:cNvSpPr>
            <a:spLocks noGrp="1"/>
          </p:cNvSpPr>
          <p:nvPr>
            <p:ph idx="14"/>
          </p:nvPr>
        </p:nvSpPr>
        <p:spPr>
          <a:xfrm>
            <a:off x="864108" y="1966452"/>
            <a:ext cx="5652306" cy="3795719"/>
          </a:xfrm>
        </p:spPr>
        <p:txBody>
          <a:bodyPr>
            <a:normAutofit fontScale="92500"/>
          </a:bodyPr>
          <a:lstStyle/>
          <a:p>
            <a:pPr marL="0" indent="0">
              <a:lnSpc>
                <a:spcPct val="90000"/>
              </a:lnSpc>
              <a:spcAft>
                <a:spcPts val="600"/>
              </a:spcAft>
              <a:buNone/>
            </a:pPr>
            <a:r>
              <a:rPr lang="nb-NO" sz="2600" b="1" dirty="0"/>
              <a:t>Barns autonomi og rett til medbestemmelse</a:t>
            </a:r>
          </a:p>
          <a:p>
            <a:pPr lvl="1">
              <a:spcAft>
                <a:spcPts val="600"/>
              </a:spcAft>
              <a:buFont typeface="Wingdings" panose="05000000000000000000" pitchFamily="2" charset="2"/>
              <a:buChar char="Ø"/>
            </a:pPr>
            <a:r>
              <a:rPr lang="nb-NO" dirty="0">
                <a:solidFill>
                  <a:srgbClr val="C00000"/>
                </a:solidFill>
              </a:rPr>
              <a:t>Barn kan få mer innflytelse og ansvar for beslutninger enn de er modne for</a:t>
            </a:r>
          </a:p>
          <a:p>
            <a:pPr lvl="1">
              <a:spcAft>
                <a:spcPts val="600"/>
              </a:spcAft>
              <a:buFont typeface="Wingdings" panose="05000000000000000000" pitchFamily="2" charset="2"/>
              <a:buChar char="Ø"/>
            </a:pPr>
            <a:r>
              <a:rPr lang="nb-NO" dirty="0">
                <a:solidFill>
                  <a:srgbClr val="C00000"/>
                </a:solidFill>
              </a:rPr>
              <a:t>Barn trenger først og fremst å bli forstått</a:t>
            </a:r>
          </a:p>
          <a:p>
            <a:pPr lvl="1">
              <a:spcAft>
                <a:spcPts val="600"/>
              </a:spcAft>
              <a:buFont typeface="Wingdings" panose="05000000000000000000" pitchFamily="2" charset="2"/>
              <a:buChar char="Ø"/>
            </a:pPr>
            <a:r>
              <a:rPr lang="nb-NO" dirty="0">
                <a:solidFill>
                  <a:srgbClr val="C00000"/>
                </a:solidFill>
              </a:rPr>
              <a:t>Barns mening skapes i samspill med andre og er derfor påvirkelig og i stadig endring </a:t>
            </a:r>
          </a:p>
          <a:p>
            <a:pPr lvl="1">
              <a:spcAft>
                <a:spcPts val="600"/>
              </a:spcAft>
              <a:buFont typeface="Wingdings" panose="05000000000000000000" pitchFamily="2" charset="2"/>
              <a:buChar char="Ø"/>
            </a:pPr>
            <a:r>
              <a:rPr lang="nb-NO" dirty="0">
                <a:solidFill>
                  <a:srgbClr val="C00000"/>
                </a:solidFill>
              </a:rPr>
              <a:t>Barn kan strekke seg langt for å ivareta en forelders behov</a:t>
            </a:r>
          </a:p>
          <a:p>
            <a:pPr>
              <a:lnSpc>
                <a:spcPct val="90000"/>
              </a:lnSpc>
              <a:spcAft>
                <a:spcPts val="600"/>
              </a:spcAft>
              <a:buFont typeface="Wingdings" panose="05000000000000000000" pitchFamily="2" charset="2"/>
              <a:buChar char="Ø"/>
            </a:pPr>
            <a:endParaRPr lang="nb-NO" sz="2000" dirty="0"/>
          </a:p>
          <a:p>
            <a:pPr>
              <a:lnSpc>
                <a:spcPct val="90000"/>
              </a:lnSpc>
            </a:pPr>
            <a:endParaRPr lang="nb-NO" sz="2000" dirty="0"/>
          </a:p>
        </p:txBody>
      </p:sp>
      <p:sp>
        <p:nvSpPr>
          <p:cNvPr id="4" name="Tittel 3">
            <a:extLst>
              <a:ext uri="{FF2B5EF4-FFF2-40B4-BE49-F238E27FC236}">
                <a16:creationId xmlns:a16="http://schemas.microsoft.com/office/drawing/2014/main" id="{9A5D822E-D2D7-46E0-9AFC-A4EF4A33ADD9}"/>
              </a:ext>
            </a:extLst>
          </p:cNvPr>
          <p:cNvSpPr>
            <a:spLocks noGrp="1"/>
          </p:cNvSpPr>
          <p:nvPr>
            <p:ph type="title"/>
          </p:nvPr>
        </p:nvSpPr>
        <p:spPr>
          <a:xfrm>
            <a:off x="864108" y="569531"/>
            <a:ext cx="10463784" cy="691710"/>
          </a:xfrm>
        </p:spPr>
        <p:txBody>
          <a:bodyPr anchor="b">
            <a:normAutofit/>
          </a:bodyPr>
          <a:lstStyle/>
          <a:p>
            <a:r>
              <a:rPr lang="nb-NO" dirty="0"/>
              <a:t>Viktige politiske og sosiokulturelle endringer</a:t>
            </a:r>
          </a:p>
        </p:txBody>
      </p:sp>
    </p:spTree>
    <p:extLst>
      <p:ext uri="{BB962C8B-B14F-4D97-AF65-F5344CB8AC3E}">
        <p14:creationId xmlns:p14="http://schemas.microsoft.com/office/powerpoint/2010/main" val="333686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descr="Et bilde som inneholder gress, utendørs, person, båt&#10;&#10;Automatisk generert beskrivelse">
            <a:extLst>
              <a:ext uri="{FF2B5EF4-FFF2-40B4-BE49-F238E27FC236}">
                <a16:creationId xmlns:a16="http://schemas.microsoft.com/office/drawing/2014/main" id="{85DF8D19-0F40-4707-A63C-7AC242D285E9}"/>
              </a:ext>
            </a:extLst>
          </p:cNvPr>
          <p:cNvPicPr>
            <a:picLocks noGrp="1" noChangeAspect="1"/>
          </p:cNvPicPr>
          <p:nvPr>
            <p:ph idx="15"/>
          </p:nvPr>
        </p:nvPicPr>
        <p:blipFill rotWithShape="1">
          <a:blip r:embed="rId2">
            <a:extLst>
              <a:ext uri="{28A0092B-C50C-407E-A947-70E740481C1C}">
                <a14:useLocalDpi xmlns:a14="http://schemas.microsoft.com/office/drawing/2010/main" val="0"/>
              </a:ext>
            </a:extLst>
          </a:blip>
          <a:srcRect l="6203" r="5153" b="-1"/>
          <a:stretch/>
        </p:blipFill>
        <p:spPr>
          <a:xfrm>
            <a:off x="6287263" y="1966452"/>
            <a:ext cx="5040629" cy="3795719"/>
          </a:xfrm>
          <a:noFill/>
        </p:spPr>
      </p:pic>
      <p:sp>
        <p:nvSpPr>
          <p:cNvPr id="3" name="Plassholder for innhold 2">
            <a:extLst>
              <a:ext uri="{FF2B5EF4-FFF2-40B4-BE49-F238E27FC236}">
                <a16:creationId xmlns:a16="http://schemas.microsoft.com/office/drawing/2014/main" id="{48CCBF7A-C24C-4EE9-B949-1E84B67CA0E6}"/>
              </a:ext>
            </a:extLst>
          </p:cNvPr>
          <p:cNvSpPr>
            <a:spLocks noGrp="1"/>
          </p:cNvSpPr>
          <p:nvPr>
            <p:ph idx="14"/>
          </p:nvPr>
        </p:nvSpPr>
        <p:spPr>
          <a:xfrm>
            <a:off x="864108" y="1966452"/>
            <a:ext cx="5040629" cy="3795719"/>
          </a:xfrm>
        </p:spPr>
        <p:txBody>
          <a:bodyPr>
            <a:normAutofit/>
          </a:bodyPr>
          <a:lstStyle/>
          <a:p>
            <a:pPr marL="0" indent="0">
              <a:lnSpc>
                <a:spcPct val="90000"/>
              </a:lnSpc>
              <a:spcAft>
                <a:spcPts val="600"/>
              </a:spcAft>
              <a:buNone/>
            </a:pPr>
            <a:r>
              <a:rPr lang="nb-NO" b="1" dirty="0"/>
              <a:t>Likestilt foreldreskap og barns behov for begge foreldre</a:t>
            </a:r>
          </a:p>
          <a:p>
            <a:pPr lvl="1">
              <a:lnSpc>
                <a:spcPct val="90000"/>
              </a:lnSpc>
              <a:spcAft>
                <a:spcPts val="600"/>
              </a:spcAft>
              <a:buFont typeface="Wingdings" panose="05000000000000000000" pitchFamily="2" charset="2"/>
              <a:buChar char="Ø"/>
            </a:pPr>
            <a:r>
              <a:rPr lang="nb-NO" sz="2200" dirty="0">
                <a:solidFill>
                  <a:srgbClr val="C00000"/>
                </a:solidFill>
              </a:rPr>
              <a:t>Betyr ikke at alle barn vil eller bør bo like mye hos begge</a:t>
            </a:r>
          </a:p>
          <a:p>
            <a:pPr lvl="1">
              <a:lnSpc>
                <a:spcPct val="90000"/>
              </a:lnSpc>
              <a:spcAft>
                <a:spcPts val="600"/>
              </a:spcAft>
              <a:buFont typeface="Wingdings" panose="05000000000000000000" pitchFamily="2" charset="2"/>
              <a:buChar char="Ø"/>
            </a:pPr>
            <a:r>
              <a:rPr lang="nb-NO" sz="2200" dirty="0">
                <a:solidFill>
                  <a:srgbClr val="C00000"/>
                </a:solidFill>
              </a:rPr>
              <a:t>Stor variasjon i foreldrefungering</a:t>
            </a:r>
          </a:p>
          <a:p>
            <a:pPr lvl="1">
              <a:lnSpc>
                <a:spcPct val="90000"/>
              </a:lnSpc>
              <a:spcAft>
                <a:spcPts val="600"/>
              </a:spcAft>
              <a:buFont typeface="Wingdings" panose="05000000000000000000" pitchFamily="2" charset="2"/>
              <a:buChar char="Ø"/>
            </a:pPr>
            <a:r>
              <a:rPr lang="nb-NO" sz="2200" dirty="0">
                <a:solidFill>
                  <a:srgbClr val="C00000"/>
                </a:solidFill>
              </a:rPr>
              <a:t>Kan være helt legitime grunner for at barn ønsker lite samvær</a:t>
            </a:r>
          </a:p>
          <a:p>
            <a:pPr lvl="1">
              <a:lnSpc>
                <a:spcPct val="90000"/>
              </a:lnSpc>
              <a:spcAft>
                <a:spcPts val="600"/>
              </a:spcAft>
              <a:buFont typeface="Wingdings" panose="05000000000000000000" pitchFamily="2" charset="2"/>
              <a:buChar char="Ø"/>
            </a:pPr>
            <a:r>
              <a:rPr lang="nb-NO" sz="2200" dirty="0">
                <a:solidFill>
                  <a:srgbClr val="C00000"/>
                </a:solidFill>
              </a:rPr>
              <a:t>Samværsvegring trenger ikke handle om manipulasjon fra en forelder</a:t>
            </a:r>
          </a:p>
          <a:p>
            <a:pPr>
              <a:lnSpc>
                <a:spcPct val="90000"/>
              </a:lnSpc>
            </a:pPr>
            <a:endParaRPr lang="nb-NO" dirty="0"/>
          </a:p>
        </p:txBody>
      </p:sp>
      <p:sp>
        <p:nvSpPr>
          <p:cNvPr id="11" name="Title 3">
            <a:extLst>
              <a:ext uri="{FF2B5EF4-FFF2-40B4-BE49-F238E27FC236}">
                <a16:creationId xmlns:a16="http://schemas.microsoft.com/office/drawing/2014/main" id="{9FA33BDD-A7FE-4FFE-BC7F-51DD270C01E2}"/>
              </a:ext>
            </a:extLst>
          </p:cNvPr>
          <p:cNvSpPr>
            <a:spLocks noGrp="1"/>
          </p:cNvSpPr>
          <p:nvPr>
            <p:ph type="title"/>
          </p:nvPr>
        </p:nvSpPr>
        <p:spPr>
          <a:xfrm>
            <a:off x="864108" y="569531"/>
            <a:ext cx="10463784" cy="722374"/>
          </a:xfrm>
        </p:spPr>
        <p:txBody>
          <a:bodyPr/>
          <a:lstStyle/>
          <a:p>
            <a:r>
              <a:rPr lang="nb-NO" dirty="0"/>
              <a:t>Viktige politiske og sosiokulturelle endringer</a:t>
            </a:r>
            <a:endParaRPr lang="en-US" dirty="0"/>
          </a:p>
        </p:txBody>
      </p:sp>
    </p:spTree>
    <p:extLst>
      <p:ext uri="{BB962C8B-B14F-4D97-AF65-F5344CB8AC3E}">
        <p14:creationId xmlns:p14="http://schemas.microsoft.com/office/powerpoint/2010/main" val="1460769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ssholder for innhold 9" descr="Et bilde som inneholder utendørs, gress, person, tre&#10;&#10;Automatisk generert beskrivelse">
            <a:extLst>
              <a:ext uri="{FF2B5EF4-FFF2-40B4-BE49-F238E27FC236}">
                <a16:creationId xmlns:a16="http://schemas.microsoft.com/office/drawing/2014/main" id="{305ACADD-ABD8-43BB-9126-3B6EDE746396}"/>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t="15559" r="-1" b="18308"/>
          <a:stretch/>
        </p:blipFill>
        <p:spPr>
          <a:xfrm>
            <a:off x="6882580" y="1956619"/>
            <a:ext cx="4445311" cy="3805551"/>
          </a:xfrm>
          <a:noFill/>
        </p:spPr>
      </p:pic>
      <p:sp>
        <p:nvSpPr>
          <p:cNvPr id="3" name="Plassholder for innhold 2">
            <a:extLst>
              <a:ext uri="{FF2B5EF4-FFF2-40B4-BE49-F238E27FC236}">
                <a16:creationId xmlns:a16="http://schemas.microsoft.com/office/drawing/2014/main" id="{A55B5A76-1307-47DB-B86E-1F774060FB60}"/>
              </a:ext>
            </a:extLst>
          </p:cNvPr>
          <p:cNvSpPr>
            <a:spLocks noGrp="1"/>
          </p:cNvSpPr>
          <p:nvPr>
            <p:ph type="body" sz="quarter" idx="17"/>
          </p:nvPr>
        </p:nvSpPr>
        <p:spPr>
          <a:xfrm>
            <a:off x="864106" y="1956619"/>
            <a:ext cx="5644849" cy="3805551"/>
          </a:xfrm>
        </p:spPr>
        <p:txBody>
          <a:bodyPr>
            <a:normAutofit/>
          </a:bodyPr>
          <a:lstStyle/>
          <a:p>
            <a:pPr marL="0" indent="0">
              <a:lnSpc>
                <a:spcPct val="90000"/>
              </a:lnSpc>
              <a:spcAft>
                <a:spcPts val="600"/>
              </a:spcAft>
              <a:buNone/>
            </a:pPr>
            <a:r>
              <a:rPr lang="nb-NO" sz="2200" b="1" dirty="0"/>
              <a:t>Avdekke og beskytte barn fra vold og overgrep i hjemmet</a:t>
            </a:r>
          </a:p>
          <a:p>
            <a:pPr lvl="1">
              <a:lnSpc>
                <a:spcPct val="90000"/>
              </a:lnSpc>
              <a:spcAft>
                <a:spcPts val="600"/>
              </a:spcAft>
              <a:buFont typeface="Wingdings" panose="05000000000000000000" pitchFamily="2" charset="2"/>
              <a:buChar char="Ø"/>
            </a:pPr>
            <a:r>
              <a:rPr lang="nb-NO" sz="2200" dirty="0">
                <a:solidFill>
                  <a:srgbClr val="C00000"/>
                </a:solidFill>
              </a:rPr>
              <a:t>Alle foreldre har svake sider og svake øyeblikk</a:t>
            </a:r>
          </a:p>
          <a:p>
            <a:pPr lvl="1">
              <a:lnSpc>
                <a:spcPct val="90000"/>
              </a:lnSpc>
              <a:spcAft>
                <a:spcPts val="600"/>
              </a:spcAft>
              <a:buFont typeface="Wingdings" panose="05000000000000000000" pitchFamily="2" charset="2"/>
              <a:buChar char="Ø"/>
            </a:pPr>
            <a:r>
              <a:rPr lang="nb-NO" sz="2200" dirty="0">
                <a:solidFill>
                  <a:srgbClr val="C00000"/>
                </a:solidFill>
              </a:rPr>
              <a:t>Å overreagere kan være like alvorlig som å overse</a:t>
            </a:r>
          </a:p>
          <a:p>
            <a:pPr lvl="1">
              <a:lnSpc>
                <a:spcPct val="90000"/>
              </a:lnSpc>
              <a:spcAft>
                <a:spcPts val="600"/>
              </a:spcAft>
              <a:buFont typeface="Wingdings" panose="05000000000000000000" pitchFamily="2" charset="2"/>
              <a:buChar char="Ø"/>
            </a:pPr>
            <a:r>
              <a:rPr lang="nb-NO" sz="2200" dirty="0">
                <a:solidFill>
                  <a:srgbClr val="C00000"/>
                </a:solidFill>
              </a:rPr>
              <a:t>Vold og overgrep handler om makt som misbrukes</a:t>
            </a:r>
          </a:p>
          <a:p>
            <a:pPr marL="342900" lvl="1" indent="0">
              <a:lnSpc>
                <a:spcPct val="90000"/>
              </a:lnSpc>
              <a:spcAft>
                <a:spcPts val="600"/>
              </a:spcAft>
              <a:buNone/>
            </a:pPr>
            <a:endParaRPr lang="nb-NO" sz="2200" dirty="0">
              <a:solidFill>
                <a:srgbClr val="C00000"/>
              </a:solidFill>
            </a:endParaRPr>
          </a:p>
          <a:p>
            <a:pPr lvl="1">
              <a:lnSpc>
                <a:spcPct val="90000"/>
              </a:lnSpc>
              <a:spcAft>
                <a:spcPts val="600"/>
              </a:spcAft>
              <a:buFont typeface="Wingdings" panose="05000000000000000000" pitchFamily="2" charset="2"/>
              <a:buChar char="Ø"/>
            </a:pPr>
            <a:r>
              <a:rPr lang="nb-NO" sz="2200" dirty="0">
                <a:solidFill>
                  <a:srgbClr val="C00000"/>
                </a:solidFill>
              </a:rPr>
              <a:t>Mer oppmerksomhet og kunnskap om rolleforstyrrelser i familien</a:t>
            </a:r>
          </a:p>
          <a:p>
            <a:pPr>
              <a:lnSpc>
                <a:spcPct val="90000"/>
              </a:lnSpc>
            </a:pPr>
            <a:endParaRPr lang="nb-NO" sz="2200" dirty="0"/>
          </a:p>
        </p:txBody>
      </p:sp>
      <p:sp>
        <p:nvSpPr>
          <p:cNvPr id="4" name="Tittel 3">
            <a:extLst>
              <a:ext uri="{FF2B5EF4-FFF2-40B4-BE49-F238E27FC236}">
                <a16:creationId xmlns:a16="http://schemas.microsoft.com/office/drawing/2014/main" id="{2784E253-131F-4BB9-9C16-6121861716F2}"/>
              </a:ext>
            </a:extLst>
          </p:cNvPr>
          <p:cNvSpPr>
            <a:spLocks noGrp="1"/>
          </p:cNvSpPr>
          <p:nvPr>
            <p:ph type="title"/>
          </p:nvPr>
        </p:nvSpPr>
        <p:spPr>
          <a:xfrm>
            <a:off x="864107" y="569531"/>
            <a:ext cx="10463783" cy="643972"/>
          </a:xfrm>
        </p:spPr>
        <p:txBody>
          <a:bodyPr anchor="b">
            <a:normAutofit/>
          </a:bodyPr>
          <a:lstStyle/>
          <a:p>
            <a:r>
              <a:rPr lang="nb-NO" dirty="0"/>
              <a:t>Viktige politiske og sosiokulturelle endringer</a:t>
            </a:r>
          </a:p>
        </p:txBody>
      </p:sp>
    </p:spTree>
    <p:extLst>
      <p:ext uri="{BB962C8B-B14F-4D97-AF65-F5344CB8AC3E}">
        <p14:creationId xmlns:p14="http://schemas.microsoft.com/office/powerpoint/2010/main" val="3382300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29E944B7-EAA2-40CF-958E-0A96921718FA}"/>
              </a:ext>
            </a:extLst>
          </p:cNvPr>
          <p:cNvSpPr>
            <a:spLocks noGrp="1"/>
          </p:cNvSpPr>
          <p:nvPr>
            <p:ph type="body" sz="quarter" idx="14"/>
          </p:nvPr>
        </p:nvSpPr>
        <p:spPr>
          <a:xfrm>
            <a:off x="864108" y="1956620"/>
            <a:ext cx="5040630" cy="3805551"/>
          </a:xfrm>
        </p:spPr>
        <p:txBody>
          <a:bodyPr anchor="ctr">
            <a:normAutofit/>
          </a:bodyPr>
          <a:lstStyle/>
          <a:p>
            <a:pPr>
              <a:lnSpc>
                <a:spcPct val="90000"/>
              </a:lnSpc>
              <a:spcAft>
                <a:spcPts val="600"/>
              </a:spcAft>
            </a:pPr>
            <a:r>
              <a:rPr lang="nb-NO" sz="1800" dirty="0"/>
              <a:t>Saker der barn avviser kontakt med en forelder er ofte komplekse og dynamiske, med mange interagerende faktorer som kan endre seg ettersom tiden går. Det kan derfor være utfordrende å finne ut av hva barnets vegring handler om. Vi bør ikke konkludere for raskt, da det kan ha store konsekvenser for barnet om vi forstår situasjonen helt feil. Samtidig må vi unngå å bruke så lang tid på motstridende fortellinger fra foreldrene, at barnet forblir i en uløst og belastende situasjon. </a:t>
            </a:r>
          </a:p>
        </p:txBody>
      </p:sp>
      <p:sp>
        <p:nvSpPr>
          <p:cNvPr id="12" name="Text Placeholder 3">
            <a:extLst>
              <a:ext uri="{FF2B5EF4-FFF2-40B4-BE49-F238E27FC236}">
                <a16:creationId xmlns:a16="http://schemas.microsoft.com/office/drawing/2014/main" id="{BA05F272-26E9-4F43-AF8C-C940EB9B1879}"/>
              </a:ext>
            </a:extLst>
          </p:cNvPr>
          <p:cNvSpPr>
            <a:spLocks noGrp="1"/>
          </p:cNvSpPr>
          <p:nvPr>
            <p:ph type="body" sz="quarter" idx="15"/>
          </p:nvPr>
        </p:nvSpPr>
        <p:spPr>
          <a:xfrm rot="10800000">
            <a:off x="5454869" y="2054284"/>
            <a:ext cx="332260" cy="310544"/>
          </a:xfrm>
        </p:spPr>
        <p:txBody>
          <a:bodyPr/>
          <a:lstStyle/>
          <a:p>
            <a:endParaRPr lang="en-US" dirty="0"/>
          </a:p>
        </p:txBody>
      </p:sp>
      <p:sp>
        <p:nvSpPr>
          <p:cNvPr id="14" name="Title 4">
            <a:extLst>
              <a:ext uri="{FF2B5EF4-FFF2-40B4-BE49-F238E27FC236}">
                <a16:creationId xmlns:a16="http://schemas.microsoft.com/office/drawing/2014/main" id="{1EA35375-220B-43FE-A6A4-7A9BDC6A9687}"/>
              </a:ext>
            </a:extLst>
          </p:cNvPr>
          <p:cNvSpPr>
            <a:spLocks noGrp="1"/>
          </p:cNvSpPr>
          <p:nvPr>
            <p:ph type="title"/>
          </p:nvPr>
        </p:nvSpPr>
        <p:spPr>
          <a:xfrm>
            <a:off x="864108" y="569531"/>
            <a:ext cx="10463784" cy="1052596"/>
          </a:xfrm>
        </p:spPr>
        <p:txBody>
          <a:bodyPr/>
          <a:lstStyle/>
          <a:p>
            <a:endParaRPr lang="en-US"/>
          </a:p>
        </p:txBody>
      </p:sp>
      <p:pic>
        <p:nvPicPr>
          <p:cNvPr id="11" name="Plassholder for bilde 10" descr="Et bilde som inneholder person, innendørs, mann&#10;&#10;Automatisk generert beskrivelse">
            <a:extLst>
              <a:ext uri="{FF2B5EF4-FFF2-40B4-BE49-F238E27FC236}">
                <a16:creationId xmlns:a16="http://schemas.microsoft.com/office/drawing/2014/main" id="{C840BE14-8301-4F87-B96C-3F5FC8B49E54}"/>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24912" b="24912"/>
          <a:stretch>
            <a:fillRect/>
          </a:stretch>
        </p:blipFill>
        <p:spPr/>
      </p:pic>
    </p:spTree>
    <p:extLst>
      <p:ext uri="{BB962C8B-B14F-4D97-AF65-F5344CB8AC3E}">
        <p14:creationId xmlns:p14="http://schemas.microsoft.com/office/powerpoint/2010/main" val="3164455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59568EF1-8063-4183-BD70-06EEBB20F64C}"/>
              </a:ext>
            </a:extLst>
          </p:cNvPr>
          <p:cNvSpPr>
            <a:spLocks noGrp="1"/>
          </p:cNvSpPr>
          <p:nvPr>
            <p:ph idx="15"/>
          </p:nvPr>
        </p:nvSpPr>
        <p:spPr>
          <a:xfrm>
            <a:off x="6287263" y="1966452"/>
            <a:ext cx="5040629" cy="3795719"/>
          </a:xfrm>
        </p:spPr>
        <p:txBody>
          <a:bodyPr>
            <a:normAutofit/>
          </a:bodyPr>
          <a:lstStyle/>
          <a:p>
            <a:pPr>
              <a:lnSpc>
                <a:spcPct val="90000"/>
              </a:lnSpc>
            </a:pPr>
            <a:r>
              <a:rPr lang="nb-NO" sz="1700" dirty="0"/>
              <a:t>Blir vi for ensidig og forenklet i vår forståelse risikerer vi å overse eller undervurdere det barnet har behov for. </a:t>
            </a:r>
          </a:p>
          <a:p>
            <a:pPr>
              <a:lnSpc>
                <a:spcPct val="90000"/>
              </a:lnSpc>
            </a:pPr>
            <a:r>
              <a:rPr lang="nb-NO" sz="1700" dirty="0"/>
              <a:t>Barnet kan trenge: </a:t>
            </a:r>
          </a:p>
          <a:p>
            <a:pPr marL="457200" indent="-457200">
              <a:lnSpc>
                <a:spcPct val="90000"/>
              </a:lnSpc>
              <a:buAutoNum type="arabicPeriod"/>
            </a:pPr>
            <a:r>
              <a:rPr lang="nb-NO" sz="1700" dirty="0"/>
              <a:t>at de voksne tar ansvar for at det som er vanskelig snakkes om og løses, i stedet for at det unngås </a:t>
            </a:r>
          </a:p>
          <a:p>
            <a:pPr marL="457200" indent="-457200">
              <a:lnSpc>
                <a:spcPct val="90000"/>
              </a:lnSpc>
              <a:buAutoNum type="arabicPeriod"/>
            </a:pPr>
            <a:r>
              <a:rPr lang="nb-NO" sz="1700" dirty="0"/>
              <a:t>at de voksne tar mer ansvar for sine egne følelser og behov, og  håndterer sine egne utfordringer</a:t>
            </a:r>
          </a:p>
          <a:p>
            <a:pPr marL="457200" indent="-457200">
              <a:lnSpc>
                <a:spcPct val="90000"/>
              </a:lnSpc>
              <a:buFont typeface="Arial" panose="020B0604020202020204" pitchFamily="34" charset="0"/>
              <a:buAutoNum type="arabicPeriod"/>
            </a:pPr>
            <a:r>
              <a:rPr lang="nb-NO" sz="1700" dirty="0"/>
              <a:t>reduksjon i samvær, midlertidig eller varig, avhengig av forelderens evne til å skape nødvendige endringer</a:t>
            </a:r>
          </a:p>
          <a:p>
            <a:pPr>
              <a:lnSpc>
                <a:spcPct val="90000"/>
              </a:lnSpc>
            </a:pPr>
            <a:endParaRPr lang="nb-NO" sz="1700" dirty="0"/>
          </a:p>
        </p:txBody>
      </p:sp>
      <p:pic>
        <p:nvPicPr>
          <p:cNvPr id="9" name="Plassholder for bilde 8" descr="Et bilde som inneholder utendørs, gress, felt, stående&#10;&#10;Automatisk generert beskrivelse">
            <a:extLst>
              <a:ext uri="{FF2B5EF4-FFF2-40B4-BE49-F238E27FC236}">
                <a16:creationId xmlns:a16="http://schemas.microsoft.com/office/drawing/2014/main" id="{DAD5933C-73BC-4B4F-A2CF-D3267C17EE0A}"/>
              </a:ext>
            </a:extLst>
          </p:cNvPr>
          <p:cNvPicPr>
            <a:picLocks noGrp="1" noChangeAspect="1"/>
          </p:cNvPicPr>
          <p:nvPr>
            <p:ph idx="14"/>
          </p:nvPr>
        </p:nvPicPr>
        <p:blipFill rotWithShape="1">
          <a:blip r:embed="rId2">
            <a:extLst>
              <a:ext uri="{28A0092B-C50C-407E-A947-70E740481C1C}">
                <a14:useLocalDpi xmlns:a14="http://schemas.microsoft.com/office/drawing/2010/main" val="0"/>
              </a:ext>
            </a:extLst>
          </a:blip>
          <a:srcRect l="11057" r="300" b="-1"/>
          <a:stretch/>
        </p:blipFill>
        <p:spPr>
          <a:xfrm>
            <a:off x="864108" y="1966452"/>
            <a:ext cx="5040629" cy="3795719"/>
          </a:xfrm>
          <a:noFill/>
        </p:spPr>
      </p:pic>
      <p:sp>
        <p:nvSpPr>
          <p:cNvPr id="14" name="Title 3">
            <a:extLst>
              <a:ext uri="{FF2B5EF4-FFF2-40B4-BE49-F238E27FC236}">
                <a16:creationId xmlns:a16="http://schemas.microsoft.com/office/drawing/2014/main" id="{6930D6A9-83B7-4F7E-90E4-FD9D741CDE5B}"/>
              </a:ext>
            </a:extLst>
          </p:cNvPr>
          <p:cNvSpPr>
            <a:spLocks noGrp="1"/>
          </p:cNvSpPr>
          <p:nvPr>
            <p:ph type="title"/>
          </p:nvPr>
        </p:nvSpPr>
        <p:spPr>
          <a:xfrm>
            <a:off x="864108" y="569531"/>
            <a:ext cx="10463784" cy="1052596"/>
          </a:xfrm>
        </p:spPr>
        <p:txBody>
          <a:bodyPr anchor="b">
            <a:normAutofit/>
          </a:bodyPr>
          <a:lstStyle/>
          <a:p>
            <a:r>
              <a:rPr lang="en-US" dirty="0" err="1"/>
              <a:t>Oppsummering</a:t>
            </a:r>
            <a:endParaRPr lang="en-US" dirty="0"/>
          </a:p>
        </p:txBody>
      </p:sp>
    </p:spTree>
    <p:extLst>
      <p:ext uri="{BB962C8B-B14F-4D97-AF65-F5344CB8AC3E}">
        <p14:creationId xmlns:p14="http://schemas.microsoft.com/office/powerpoint/2010/main" val="484083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45D1376A-EBE0-43F7-8DBE-679BA3CBB51F}"/>
              </a:ext>
            </a:extLst>
          </p:cNvPr>
          <p:cNvSpPr>
            <a:spLocks noGrp="1"/>
          </p:cNvSpPr>
          <p:nvPr>
            <p:ph idx="15"/>
          </p:nvPr>
        </p:nvSpPr>
        <p:spPr>
          <a:xfrm>
            <a:off x="6287263" y="1966452"/>
            <a:ext cx="5040629" cy="3795719"/>
          </a:xfrm>
        </p:spPr>
        <p:txBody>
          <a:bodyPr>
            <a:normAutofit/>
          </a:bodyPr>
          <a:lstStyle/>
          <a:p>
            <a:r>
              <a:rPr lang="nb-NO" dirty="0"/>
              <a:t>Hva handler det om? </a:t>
            </a:r>
          </a:p>
          <a:p>
            <a:r>
              <a:rPr lang="nb-NO" dirty="0"/>
              <a:t>Hva trenger barnet at instansene ser og forstår? </a:t>
            </a:r>
          </a:p>
          <a:p>
            <a:r>
              <a:rPr lang="nb-NO" dirty="0"/>
              <a:t>Er barnet utsatt for omsorgssvikt hos forelderen det ikke vil til, forelderen det vil være hos – hos begge, eller ingen av dem?</a:t>
            </a:r>
          </a:p>
        </p:txBody>
      </p:sp>
      <p:pic>
        <p:nvPicPr>
          <p:cNvPr id="6" name="Plassholder for innhold 5" descr="Et bilde som inneholder person, innendørs, ung, mørk&#10;&#10;Automatisk generert beskrivelse">
            <a:extLst>
              <a:ext uri="{FF2B5EF4-FFF2-40B4-BE49-F238E27FC236}">
                <a16:creationId xmlns:a16="http://schemas.microsoft.com/office/drawing/2014/main" id="{0CADD210-4A2C-40EA-A0D1-463CB2B61CB9}"/>
              </a:ext>
            </a:extLst>
          </p:cNvPr>
          <p:cNvPicPr>
            <a:picLocks noGrp="1" noChangeAspect="1"/>
          </p:cNvPicPr>
          <p:nvPr>
            <p:ph idx="14"/>
          </p:nvPr>
        </p:nvPicPr>
        <p:blipFill rotWithShape="1">
          <a:blip r:embed="rId2">
            <a:extLst>
              <a:ext uri="{28A0092B-C50C-407E-A947-70E740481C1C}">
                <a14:useLocalDpi xmlns:a14="http://schemas.microsoft.com/office/drawing/2010/main" val="0"/>
              </a:ext>
            </a:extLst>
          </a:blip>
          <a:srcRect r="11356" b="-1"/>
          <a:stretch/>
        </p:blipFill>
        <p:spPr>
          <a:xfrm>
            <a:off x="864108" y="1966452"/>
            <a:ext cx="5040629" cy="3795719"/>
          </a:xfrm>
          <a:noFill/>
        </p:spPr>
      </p:pic>
      <p:sp>
        <p:nvSpPr>
          <p:cNvPr id="4" name="Tittel 3">
            <a:extLst>
              <a:ext uri="{FF2B5EF4-FFF2-40B4-BE49-F238E27FC236}">
                <a16:creationId xmlns:a16="http://schemas.microsoft.com/office/drawing/2014/main" id="{444AD2A2-88BB-4735-8F44-31BD439BD0CE}"/>
              </a:ext>
            </a:extLst>
          </p:cNvPr>
          <p:cNvSpPr>
            <a:spLocks noGrp="1"/>
          </p:cNvSpPr>
          <p:nvPr>
            <p:ph type="title"/>
          </p:nvPr>
        </p:nvSpPr>
        <p:spPr>
          <a:xfrm>
            <a:off x="864108" y="569531"/>
            <a:ext cx="10463784" cy="1052596"/>
          </a:xfrm>
        </p:spPr>
        <p:txBody>
          <a:bodyPr anchor="b">
            <a:normAutofit/>
          </a:bodyPr>
          <a:lstStyle/>
          <a:p>
            <a:r>
              <a:rPr lang="nb-NO" dirty="0"/>
              <a:t>Barn som ikke vil på samvær</a:t>
            </a:r>
          </a:p>
        </p:txBody>
      </p:sp>
    </p:spTree>
    <p:extLst>
      <p:ext uri="{BB962C8B-B14F-4D97-AF65-F5344CB8AC3E}">
        <p14:creationId xmlns:p14="http://schemas.microsoft.com/office/powerpoint/2010/main" val="707037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descr="Et bilde som inneholder utendørs, person, bygning, kvinne&#10;&#10;Automatisk generert beskrivelse">
            <a:extLst>
              <a:ext uri="{FF2B5EF4-FFF2-40B4-BE49-F238E27FC236}">
                <a16:creationId xmlns:a16="http://schemas.microsoft.com/office/drawing/2014/main" id="{2839A394-7B8E-47F3-8F3F-12B6FE5DCB95}"/>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3626" r="18402"/>
          <a:stretch/>
        </p:blipFill>
        <p:spPr>
          <a:xfrm>
            <a:off x="6882580" y="1956619"/>
            <a:ext cx="4445311" cy="3805551"/>
          </a:xfrm>
          <a:noFill/>
        </p:spPr>
      </p:pic>
      <p:sp>
        <p:nvSpPr>
          <p:cNvPr id="3" name="Plassholder for tekst 2">
            <a:extLst>
              <a:ext uri="{FF2B5EF4-FFF2-40B4-BE49-F238E27FC236}">
                <a16:creationId xmlns:a16="http://schemas.microsoft.com/office/drawing/2014/main" id="{ED55F36E-6B3E-42DB-91F9-90FC72F0F66C}"/>
              </a:ext>
            </a:extLst>
          </p:cNvPr>
          <p:cNvSpPr>
            <a:spLocks noGrp="1"/>
          </p:cNvSpPr>
          <p:nvPr>
            <p:ph type="body" sz="quarter" idx="17"/>
          </p:nvPr>
        </p:nvSpPr>
        <p:spPr>
          <a:xfrm>
            <a:off x="864106" y="1956619"/>
            <a:ext cx="5644849" cy="3805551"/>
          </a:xfrm>
        </p:spPr>
        <p:txBody>
          <a:bodyPr>
            <a:normAutofit lnSpcReduction="10000"/>
          </a:bodyPr>
          <a:lstStyle/>
          <a:p>
            <a:pPr>
              <a:lnSpc>
                <a:spcPct val="90000"/>
              </a:lnSpc>
              <a:spcAft>
                <a:spcPts val="600"/>
              </a:spcAft>
            </a:pPr>
            <a:r>
              <a:rPr lang="nb-NO" sz="2200" dirty="0"/>
              <a:t>Barn over tid uttrykker sterk motvilje for samvær med en av sine foreldre</a:t>
            </a:r>
          </a:p>
          <a:p>
            <a:pPr>
              <a:lnSpc>
                <a:spcPct val="90000"/>
              </a:lnSpc>
              <a:spcAft>
                <a:spcPts val="600"/>
              </a:spcAft>
            </a:pPr>
            <a:r>
              <a:rPr lang="nb-NO" sz="2200" dirty="0" err="1"/>
              <a:t>Resist-refuse</a:t>
            </a:r>
            <a:r>
              <a:rPr lang="nb-NO" sz="2200" dirty="0"/>
              <a:t> </a:t>
            </a:r>
            <a:r>
              <a:rPr lang="nb-NO" sz="2200" dirty="0" err="1"/>
              <a:t>dynamics</a:t>
            </a:r>
            <a:r>
              <a:rPr lang="nb-NO" sz="2200" dirty="0"/>
              <a:t>/ </a:t>
            </a:r>
            <a:r>
              <a:rPr lang="nb-NO" sz="2200" dirty="0" err="1"/>
              <a:t>parent</a:t>
            </a:r>
            <a:r>
              <a:rPr lang="nb-NO" sz="2200" dirty="0"/>
              <a:t>–</a:t>
            </a:r>
            <a:r>
              <a:rPr lang="nb-NO" sz="2200" dirty="0" err="1"/>
              <a:t>child</a:t>
            </a:r>
            <a:r>
              <a:rPr lang="nb-NO" sz="2200" dirty="0"/>
              <a:t> </a:t>
            </a:r>
            <a:r>
              <a:rPr lang="nb-NO" sz="2200" dirty="0" err="1"/>
              <a:t>contact</a:t>
            </a:r>
            <a:r>
              <a:rPr lang="nb-NO" sz="2200" dirty="0"/>
              <a:t> problems</a:t>
            </a:r>
          </a:p>
          <a:p>
            <a:pPr>
              <a:lnSpc>
                <a:spcPct val="90000"/>
              </a:lnSpc>
              <a:spcAft>
                <a:spcPts val="600"/>
              </a:spcAft>
            </a:pPr>
            <a:r>
              <a:rPr lang="nb-NO" sz="2200" dirty="0"/>
              <a:t>Kan oppstå like etter - eller lenge etter -  samlivsbruddet</a:t>
            </a:r>
          </a:p>
          <a:p>
            <a:pPr>
              <a:lnSpc>
                <a:spcPct val="90000"/>
              </a:lnSpc>
              <a:spcAft>
                <a:spcPts val="600"/>
              </a:spcAft>
            </a:pPr>
            <a:r>
              <a:rPr lang="nb-NO" sz="2200" dirty="0"/>
              <a:t>Stort spenn i alvorlighetsgrad</a:t>
            </a:r>
          </a:p>
          <a:p>
            <a:pPr>
              <a:lnSpc>
                <a:spcPct val="90000"/>
              </a:lnSpc>
              <a:spcAft>
                <a:spcPts val="600"/>
              </a:spcAft>
            </a:pPr>
            <a:r>
              <a:rPr lang="nb-NO" sz="2200" dirty="0"/>
              <a:t>Både fedre og mødre som avvises</a:t>
            </a:r>
          </a:p>
          <a:p>
            <a:pPr>
              <a:lnSpc>
                <a:spcPct val="90000"/>
              </a:lnSpc>
              <a:spcAft>
                <a:spcPts val="600"/>
              </a:spcAft>
            </a:pPr>
            <a:r>
              <a:rPr lang="nb-NO" sz="2200" dirty="0"/>
              <a:t>Kompleks dynamikk over tid, der både barnet, foreldrene og andre personer rundt familien kan bidra til at vegringen oppstår og opprettholdes</a:t>
            </a:r>
          </a:p>
          <a:p>
            <a:pPr>
              <a:lnSpc>
                <a:spcPct val="90000"/>
              </a:lnSpc>
              <a:spcAft>
                <a:spcPts val="600"/>
              </a:spcAft>
            </a:pPr>
            <a:endParaRPr lang="nb-NO" sz="2200" dirty="0"/>
          </a:p>
        </p:txBody>
      </p:sp>
      <p:sp>
        <p:nvSpPr>
          <p:cNvPr id="4" name="Tittel 3">
            <a:extLst>
              <a:ext uri="{FF2B5EF4-FFF2-40B4-BE49-F238E27FC236}">
                <a16:creationId xmlns:a16="http://schemas.microsoft.com/office/drawing/2014/main" id="{EECC6F83-AD16-425C-AA3C-0BABF8EEDC01}"/>
              </a:ext>
            </a:extLst>
          </p:cNvPr>
          <p:cNvSpPr>
            <a:spLocks noGrp="1"/>
          </p:cNvSpPr>
          <p:nvPr>
            <p:ph type="title"/>
          </p:nvPr>
        </p:nvSpPr>
        <p:spPr>
          <a:xfrm>
            <a:off x="864108" y="569531"/>
            <a:ext cx="10463784" cy="1052596"/>
          </a:xfrm>
        </p:spPr>
        <p:txBody>
          <a:bodyPr anchor="b">
            <a:normAutofit/>
          </a:bodyPr>
          <a:lstStyle/>
          <a:p>
            <a:r>
              <a:rPr lang="nb-NO" dirty="0"/>
              <a:t>Samværsvegring </a:t>
            </a:r>
          </a:p>
        </p:txBody>
      </p:sp>
    </p:spTree>
    <p:extLst>
      <p:ext uri="{BB962C8B-B14F-4D97-AF65-F5344CB8AC3E}">
        <p14:creationId xmlns:p14="http://schemas.microsoft.com/office/powerpoint/2010/main" val="296951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4BBFD2ED-7ABD-4AA3-BF62-693DC4DDB13C}"/>
              </a:ext>
            </a:extLst>
          </p:cNvPr>
          <p:cNvSpPr>
            <a:spLocks noGrp="1"/>
          </p:cNvSpPr>
          <p:nvPr>
            <p:ph idx="17"/>
          </p:nvPr>
        </p:nvSpPr>
        <p:spPr>
          <a:xfrm>
            <a:off x="5412828" y="1415946"/>
            <a:ext cx="6465041" cy="4719347"/>
          </a:xfrm>
        </p:spPr>
        <p:txBody>
          <a:bodyPr>
            <a:normAutofit fontScale="92500"/>
          </a:bodyPr>
          <a:lstStyle/>
          <a:p>
            <a:pPr>
              <a:spcAft>
                <a:spcPts val="600"/>
              </a:spcAft>
            </a:pPr>
            <a:r>
              <a:rPr lang="nb-NO" sz="2400" dirty="0"/>
              <a:t>Økt problematikk</a:t>
            </a:r>
          </a:p>
          <a:p>
            <a:pPr>
              <a:spcAft>
                <a:spcPts val="600"/>
              </a:spcAft>
            </a:pPr>
            <a:r>
              <a:rPr lang="nb-NO" sz="2400" dirty="0"/>
              <a:t>Lite kunnskap, mye usikkerhet</a:t>
            </a:r>
          </a:p>
          <a:p>
            <a:pPr>
              <a:spcAft>
                <a:spcPts val="600"/>
              </a:spcAft>
            </a:pPr>
            <a:r>
              <a:rPr lang="nb-NO" sz="2400" dirty="0"/>
              <a:t>Viktig for de fleste barn å ha kontakt med begge sine foreldre</a:t>
            </a:r>
          </a:p>
          <a:p>
            <a:pPr lvl="1">
              <a:spcAft>
                <a:spcPts val="600"/>
              </a:spcAft>
            </a:pPr>
            <a:r>
              <a:rPr lang="nb-NO" sz="1900" dirty="0"/>
              <a:t>Foreldre og deres nettverk utgjør en sosial kapital for barnet</a:t>
            </a:r>
          </a:p>
          <a:p>
            <a:pPr>
              <a:spcAft>
                <a:spcPts val="600"/>
              </a:spcAft>
            </a:pPr>
            <a:r>
              <a:rPr lang="nb-NO" sz="2400" dirty="0"/>
              <a:t>Problematikken har lett for å eskalere og sementeres </a:t>
            </a:r>
          </a:p>
          <a:p>
            <a:pPr lvl="1">
              <a:spcAft>
                <a:spcPts val="600"/>
              </a:spcAft>
            </a:pPr>
            <a:r>
              <a:rPr lang="nb-NO" sz="1900" dirty="0"/>
              <a:t>Forebygge/redusere foreldrekonflikter </a:t>
            </a:r>
          </a:p>
          <a:p>
            <a:pPr lvl="1">
              <a:spcAft>
                <a:spcPts val="600"/>
              </a:spcAft>
            </a:pPr>
            <a:r>
              <a:rPr lang="nb-NO" sz="1900" dirty="0"/>
              <a:t>Forebygge/redusere vansker i foreldre-barn-relasjonen</a:t>
            </a:r>
          </a:p>
          <a:p>
            <a:pPr>
              <a:spcAft>
                <a:spcPts val="600"/>
              </a:spcAft>
            </a:pPr>
            <a:r>
              <a:rPr lang="nb-NO" sz="2400" dirty="0"/>
              <a:t>Oppdage og hjelpe de barna som er </a:t>
            </a:r>
          </a:p>
          <a:p>
            <a:pPr lvl="1">
              <a:spcAft>
                <a:spcPts val="600"/>
              </a:spcAft>
            </a:pPr>
            <a:r>
              <a:rPr lang="nb-NO" sz="1900" dirty="0"/>
              <a:t>for involvert i foreldrenes uløste konflikter og behov</a:t>
            </a:r>
          </a:p>
          <a:p>
            <a:pPr lvl="1">
              <a:spcAft>
                <a:spcPts val="600"/>
              </a:spcAft>
            </a:pPr>
            <a:r>
              <a:rPr lang="nb-NO" sz="1900" dirty="0"/>
              <a:t>utsatt for vold, overgrep eller andre former for omsorgssvikt</a:t>
            </a:r>
          </a:p>
          <a:p>
            <a:pPr>
              <a:spcAft>
                <a:spcPts val="600"/>
              </a:spcAft>
            </a:pPr>
            <a:endParaRPr lang="nb-NO" dirty="0"/>
          </a:p>
        </p:txBody>
      </p:sp>
      <p:pic>
        <p:nvPicPr>
          <p:cNvPr id="6" name="Plassholder for bilde 5" descr="Et bilde som inneholder person, utendørs, bygning, kvinne&#10;&#10;Automatisk generert beskrivelse">
            <a:extLst>
              <a:ext uri="{FF2B5EF4-FFF2-40B4-BE49-F238E27FC236}">
                <a16:creationId xmlns:a16="http://schemas.microsoft.com/office/drawing/2014/main" id="{03251997-67A2-44F5-A38E-24F23EED18CD}"/>
              </a:ext>
            </a:extLst>
          </p:cNvPr>
          <p:cNvPicPr>
            <a:picLocks noGrp="1" noChangeAspect="1"/>
          </p:cNvPicPr>
          <p:nvPr>
            <p:ph idx="15"/>
          </p:nvPr>
        </p:nvPicPr>
        <p:blipFill rotWithShape="1">
          <a:blip r:embed="rId3">
            <a:extLst>
              <a:ext uri="{28A0092B-C50C-407E-A947-70E740481C1C}">
                <a14:useLocalDpi xmlns:a14="http://schemas.microsoft.com/office/drawing/2010/main" val="0"/>
              </a:ext>
            </a:extLst>
          </a:blip>
          <a:srcRect t="6804" b="16707"/>
          <a:stretch/>
        </p:blipFill>
        <p:spPr>
          <a:xfrm>
            <a:off x="864108" y="1415946"/>
            <a:ext cx="4118438" cy="4719348"/>
          </a:xfrm>
          <a:noFill/>
        </p:spPr>
      </p:pic>
      <p:sp>
        <p:nvSpPr>
          <p:cNvPr id="4" name="Tittel 3">
            <a:extLst>
              <a:ext uri="{FF2B5EF4-FFF2-40B4-BE49-F238E27FC236}">
                <a16:creationId xmlns:a16="http://schemas.microsoft.com/office/drawing/2014/main" id="{2833AF51-94BE-4D95-9FC6-BE7B25072806}"/>
              </a:ext>
            </a:extLst>
          </p:cNvPr>
          <p:cNvSpPr>
            <a:spLocks noGrp="1"/>
          </p:cNvSpPr>
          <p:nvPr>
            <p:ph type="title"/>
          </p:nvPr>
        </p:nvSpPr>
        <p:spPr>
          <a:xfrm>
            <a:off x="864108" y="569531"/>
            <a:ext cx="10463784" cy="528605"/>
          </a:xfrm>
        </p:spPr>
        <p:txBody>
          <a:bodyPr anchor="b">
            <a:normAutofit/>
          </a:bodyPr>
          <a:lstStyle/>
          <a:p>
            <a:r>
              <a:rPr lang="nb-NO" dirty="0"/>
              <a:t>Hvorfor er temaet viktig?</a:t>
            </a:r>
          </a:p>
        </p:txBody>
      </p:sp>
    </p:spTree>
    <p:extLst>
      <p:ext uri="{BB962C8B-B14F-4D97-AF65-F5344CB8AC3E}">
        <p14:creationId xmlns:p14="http://schemas.microsoft.com/office/powerpoint/2010/main" val="97867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E467945A-3F19-441F-ACAA-7557868E6568}"/>
              </a:ext>
            </a:extLst>
          </p:cNvPr>
          <p:cNvSpPr>
            <a:spLocks noGrp="1"/>
          </p:cNvSpPr>
          <p:nvPr>
            <p:ph type="body" sz="quarter" idx="14"/>
          </p:nvPr>
        </p:nvSpPr>
        <p:spPr>
          <a:xfrm>
            <a:off x="6287261" y="1566042"/>
            <a:ext cx="5578917" cy="4196130"/>
          </a:xfrm>
        </p:spPr>
        <p:txBody>
          <a:bodyPr anchor="ctr">
            <a:normAutofit fontScale="40000" lnSpcReduction="20000"/>
          </a:bodyPr>
          <a:lstStyle/>
          <a:p>
            <a:pPr algn="l">
              <a:lnSpc>
                <a:spcPct val="90000"/>
              </a:lnSpc>
              <a:spcAft>
                <a:spcPts val="600"/>
              </a:spcAft>
            </a:pPr>
            <a:r>
              <a:rPr lang="nb-NO" sz="3500" dirty="0" err="1"/>
              <a:t>Webinar</a:t>
            </a:r>
            <a:r>
              <a:rPr lang="nb-NO" sz="2900" dirty="0"/>
              <a:t>: </a:t>
            </a:r>
            <a:r>
              <a:rPr lang="nb-NO" sz="2200" b="0" u="sng" dirty="0">
                <a:hlinkClick r:id="rId3"/>
              </a:rPr>
              <a:t>https://youtu.be/WLsVopOWqws</a:t>
            </a:r>
            <a:endParaRPr lang="nb-NO" sz="2200" b="0" u="sng" dirty="0"/>
          </a:p>
          <a:p>
            <a:pPr algn="l">
              <a:lnSpc>
                <a:spcPct val="90000"/>
              </a:lnSpc>
              <a:spcAft>
                <a:spcPts val="600"/>
              </a:spcAft>
            </a:pPr>
            <a:endParaRPr lang="nb-NO" sz="2900" dirty="0"/>
          </a:p>
          <a:p>
            <a:pPr algn="l">
              <a:lnSpc>
                <a:spcPct val="90000"/>
              </a:lnSpc>
              <a:spcAft>
                <a:spcPts val="600"/>
              </a:spcAft>
            </a:pPr>
            <a:r>
              <a:rPr lang="nb-NO" sz="3500" dirty="0"/>
              <a:t>Veileder: </a:t>
            </a:r>
            <a:r>
              <a:rPr lang="nb-NO" sz="2200" b="0" u="sng" dirty="0">
                <a:solidFill>
                  <a:srgbClr val="0070C0"/>
                </a:solidFill>
                <a:hlinkClick r:id="rId4">
                  <a:extLst>
                    <a:ext uri="{A12FA001-AC4F-418D-AE19-62706E023703}">
                      <ahyp:hlinkClr xmlns:ahyp="http://schemas.microsoft.com/office/drawing/2018/hyperlinkcolor" val="tx"/>
                    </a:ext>
                  </a:extLst>
                </a:hlinkClick>
              </a:rPr>
              <a:t>http://www.bufdir.no/Bibliotek/Dokumentside/?docId=BUF00005222</a:t>
            </a:r>
            <a:endParaRPr lang="nb-NO" sz="2200" b="0" u="sng" dirty="0">
              <a:solidFill>
                <a:srgbClr val="0070C0"/>
              </a:solidFill>
            </a:endParaRPr>
          </a:p>
          <a:p>
            <a:pPr algn="l">
              <a:lnSpc>
                <a:spcPct val="90000"/>
              </a:lnSpc>
              <a:spcAft>
                <a:spcPts val="600"/>
              </a:spcAft>
            </a:pPr>
            <a:endParaRPr lang="nb-NO" sz="2900" dirty="0"/>
          </a:p>
          <a:p>
            <a:pPr algn="l">
              <a:lnSpc>
                <a:spcPct val="90000"/>
              </a:lnSpc>
              <a:spcAft>
                <a:spcPts val="600"/>
              </a:spcAft>
            </a:pPr>
            <a:r>
              <a:rPr lang="nb-NO" sz="3500" dirty="0"/>
              <a:t>Informasjonsfilmer: </a:t>
            </a:r>
          </a:p>
          <a:p>
            <a:pPr algn="l">
              <a:lnSpc>
                <a:spcPct val="90000"/>
              </a:lnSpc>
              <a:spcAft>
                <a:spcPts val="600"/>
              </a:spcAft>
            </a:pPr>
            <a:r>
              <a:rPr lang="nb-NO" sz="2200" b="0" dirty="0">
                <a:solidFill>
                  <a:srgbClr val="0070C0"/>
                </a:solidFill>
                <a:hlinkClick r:id="rId5">
                  <a:extLst>
                    <a:ext uri="{A12FA001-AC4F-418D-AE19-62706E023703}">
                      <ahyp:hlinkClr xmlns:ahyp="http://schemas.microsoft.com/office/drawing/2018/hyperlinkcolor" val="tx"/>
                    </a:ext>
                  </a:extLst>
                </a:hlinkClick>
              </a:rPr>
              <a:t>https://youtu.be/FnlYXv9d1bU</a:t>
            </a:r>
            <a:r>
              <a:rPr lang="nb-NO" sz="2200" b="0" dirty="0">
                <a:solidFill>
                  <a:srgbClr val="0070C0"/>
                </a:solidFill>
              </a:rPr>
              <a:t> </a:t>
            </a:r>
          </a:p>
          <a:p>
            <a:pPr algn="l">
              <a:lnSpc>
                <a:spcPct val="90000"/>
              </a:lnSpc>
              <a:spcAft>
                <a:spcPts val="600"/>
              </a:spcAft>
            </a:pPr>
            <a:r>
              <a:rPr lang="nb-NO" sz="2200" b="0" dirty="0">
                <a:solidFill>
                  <a:srgbClr val="0070C0"/>
                </a:solidFill>
                <a:hlinkClick r:id="rId6">
                  <a:extLst>
                    <a:ext uri="{A12FA001-AC4F-418D-AE19-62706E023703}">
                      <ahyp:hlinkClr xmlns:ahyp="http://schemas.microsoft.com/office/drawing/2018/hyperlinkcolor" val="tx"/>
                    </a:ext>
                  </a:extLst>
                </a:hlinkClick>
              </a:rPr>
              <a:t>https://www.youtube.com/watch?v=paxNnUt411E&amp;feature=youtu.be</a:t>
            </a:r>
            <a:endParaRPr lang="nb-NO" sz="2200" b="0" dirty="0">
              <a:solidFill>
                <a:srgbClr val="0070C0"/>
              </a:solidFill>
            </a:endParaRPr>
          </a:p>
          <a:p>
            <a:pPr algn="l">
              <a:lnSpc>
                <a:spcPct val="90000"/>
              </a:lnSpc>
              <a:spcAft>
                <a:spcPts val="600"/>
              </a:spcAft>
            </a:pPr>
            <a:r>
              <a:rPr lang="nb-NO" sz="2200" b="0" dirty="0">
                <a:solidFill>
                  <a:srgbClr val="0070C0"/>
                </a:solidFill>
                <a:hlinkClick r:id="rId7">
                  <a:extLst>
                    <a:ext uri="{A12FA001-AC4F-418D-AE19-62706E023703}">
                      <ahyp:hlinkClr xmlns:ahyp="http://schemas.microsoft.com/office/drawing/2018/hyperlinkcolor" val="tx"/>
                    </a:ext>
                  </a:extLst>
                </a:hlinkClick>
              </a:rPr>
              <a:t>https://www.youtube.com/watch?v=QKmcCqO_kqA&amp;feature=youtu.be</a:t>
            </a:r>
            <a:endParaRPr lang="nb-NO" sz="2200" b="0" dirty="0">
              <a:solidFill>
                <a:srgbClr val="0070C0"/>
              </a:solidFill>
            </a:endParaRPr>
          </a:p>
          <a:p>
            <a:pPr algn="l">
              <a:lnSpc>
                <a:spcPct val="90000"/>
              </a:lnSpc>
              <a:spcAft>
                <a:spcPts val="600"/>
              </a:spcAft>
            </a:pPr>
            <a:endParaRPr lang="nb-NO" sz="1700" dirty="0">
              <a:solidFill>
                <a:srgbClr val="0070C0"/>
              </a:solidFill>
            </a:endParaRPr>
          </a:p>
          <a:p>
            <a:pPr algn="l">
              <a:lnSpc>
                <a:spcPct val="90000"/>
              </a:lnSpc>
              <a:spcAft>
                <a:spcPts val="600"/>
              </a:spcAft>
            </a:pPr>
            <a:r>
              <a:rPr lang="nb-NO" sz="3500" dirty="0"/>
              <a:t>Tekst til Foreldrehverdag: </a:t>
            </a:r>
            <a:r>
              <a:rPr lang="nb-NO" sz="2000" b="0" dirty="0">
                <a:solidFill>
                  <a:srgbClr val="0070C0"/>
                </a:solidFill>
                <a:hlinkClick r:id="rId8">
                  <a:extLst>
                    <a:ext uri="{A12FA001-AC4F-418D-AE19-62706E023703}">
                      <ahyp:hlinkClr xmlns:ahyp="http://schemas.microsoft.com/office/drawing/2018/hyperlinkcolor" val="tx"/>
                    </a:ext>
                  </a:extLst>
                </a:hlinkClick>
              </a:rPr>
              <a:t>https://bufdir.no/Foreldrehverdag/Samliv_og_familie/nar_barnet_ikke_vil_pa_samvar/</a:t>
            </a:r>
            <a:endParaRPr lang="nb-NO" sz="2000" b="0" dirty="0">
              <a:solidFill>
                <a:srgbClr val="0070C0"/>
              </a:solidFill>
            </a:endParaRPr>
          </a:p>
          <a:p>
            <a:pPr algn="l">
              <a:lnSpc>
                <a:spcPct val="90000"/>
              </a:lnSpc>
              <a:spcAft>
                <a:spcPts val="600"/>
              </a:spcAft>
            </a:pPr>
            <a:endParaRPr lang="nb-NO" sz="1500" b="0" u="sng" dirty="0">
              <a:solidFill>
                <a:srgbClr val="0070C0"/>
              </a:solidFill>
            </a:endParaRPr>
          </a:p>
          <a:p>
            <a:pPr algn="l">
              <a:lnSpc>
                <a:spcPct val="90000"/>
              </a:lnSpc>
              <a:spcAft>
                <a:spcPts val="600"/>
              </a:spcAft>
            </a:pPr>
            <a:r>
              <a:rPr lang="nb-NO" sz="3500" dirty="0"/>
              <a:t>FOU-prosjekt: </a:t>
            </a:r>
            <a:r>
              <a:rPr lang="nb-NO" sz="2200" b="0" dirty="0">
                <a:hlinkClick r:id="rId9"/>
              </a:rPr>
              <a:t>https://www.fhi.no/cristin-prosjekter/aktiv/hvordan-forsta-og-handtere-barn-som-avviser-en-forelder-en-systematisk-kart/</a:t>
            </a:r>
            <a:endParaRPr lang="nb-NO" sz="2200" b="0" dirty="0"/>
          </a:p>
          <a:p>
            <a:pPr algn="l">
              <a:lnSpc>
                <a:spcPct val="90000"/>
              </a:lnSpc>
              <a:spcAft>
                <a:spcPts val="600"/>
              </a:spcAft>
            </a:pPr>
            <a:endParaRPr lang="nb-NO" sz="1700" dirty="0"/>
          </a:p>
          <a:p>
            <a:pPr algn="l">
              <a:lnSpc>
                <a:spcPct val="90000"/>
              </a:lnSpc>
              <a:spcAft>
                <a:spcPts val="600"/>
              </a:spcAft>
            </a:pPr>
            <a:r>
              <a:rPr lang="nb-NO" sz="3500" dirty="0"/>
              <a:t>Intervju: </a:t>
            </a:r>
            <a:r>
              <a:rPr lang="nb-NO" sz="2100" b="0" dirty="0">
                <a:hlinkClick r:id="rId10"/>
              </a:rPr>
              <a:t>https://fontene.no/nyheter/hva-gjor-du-nar-barn-velger-bort-en-av-foreldrene-her-far-du-rad-fra-psykolog-6.47.752814.2c92106a9b</a:t>
            </a:r>
            <a:endParaRPr lang="nb-NO" sz="2100" b="0" dirty="0"/>
          </a:p>
          <a:p>
            <a:pPr algn="l">
              <a:lnSpc>
                <a:spcPct val="90000"/>
              </a:lnSpc>
              <a:spcAft>
                <a:spcPts val="600"/>
              </a:spcAft>
            </a:pPr>
            <a:endParaRPr lang="nb-NO" sz="2100" dirty="0"/>
          </a:p>
          <a:p>
            <a:pPr algn="l">
              <a:lnSpc>
                <a:spcPct val="90000"/>
              </a:lnSpc>
              <a:spcAft>
                <a:spcPts val="600"/>
              </a:spcAft>
            </a:pPr>
            <a:r>
              <a:rPr lang="nb-NO" sz="3500" dirty="0"/>
              <a:t>Planlegges: </a:t>
            </a:r>
          </a:p>
          <a:p>
            <a:pPr marL="342900" indent="-342900" algn="l">
              <a:lnSpc>
                <a:spcPct val="90000"/>
              </a:lnSpc>
              <a:spcAft>
                <a:spcPts val="600"/>
              </a:spcAft>
              <a:buFontTx/>
              <a:buChar char="-"/>
            </a:pPr>
            <a:r>
              <a:rPr lang="nb-NO" sz="2300" b="0" dirty="0"/>
              <a:t>Fagmøtepakke</a:t>
            </a:r>
          </a:p>
          <a:p>
            <a:pPr marL="342900" indent="-342900" algn="l">
              <a:lnSpc>
                <a:spcPct val="90000"/>
              </a:lnSpc>
              <a:spcAft>
                <a:spcPts val="600"/>
              </a:spcAft>
              <a:buFontTx/>
              <a:buChar char="-"/>
            </a:pPr>
            <a:r>
              <a:rPr lang="nb-NO" sz="2300" b="0" dirty="0"/>
              <a:t>Samtaleverktøy</a:t>
            </a:r>
          </a:p>
          <a:p>
            <a:pPr marL="342900" indent="-342900" algn="l">
              <a:lnSpc>
                <a:spcPct val="90000"/>
              </a:lnSpc>
              <a:spcAft>
                <a:spcPts val="600"/>
              </a:spcAft>
              <a:buFontTx/>
              <a:buChar char="-"/>
            </a:pPr>
            <a:r>
              <a:rPr lang="nb-NO" sz="2300" b="0" dirty="0"/>
              <a:t>Forebyggende foreldrekurs  </a:t>
            </a:r>
          </a:p>
        </p:txBody>
      </p:sp>
      <p:pic>
        <p:nvPicPr>
          <p:cNvPr id="23" name="Plassholder for innhold 22" descr="Et bilde som inneholder utendørs, gress, vann, skyet&#10;&#10;Automatisk generert beskrivelse">
            <a:extLst>
              <a:ext uri="{FF2B5EF4-FFF2-40B4-BE49-F238E27FC236}">
                <a16:creationId xmlns:a16="http://schemas.microsoft.com/office/drawing/2014/main" id="{70A4F16B-7B58-4B24-B899-8EBCA96B97AC}"/>
              </a:ext>
            </a:extLst>
          </p:cNvPr>
          <p:cNvPicPr>
            <a:picLocks noGrp="1" noChangeAspect="1"/>
          </p:cNvPicPr>
          <p:nvPr>
            <p:ph idx="16"/>
          </p:nvPr>
        </p:nvPicPr>
        <p:blipFill rotWithShape="1">
          <a:blip r:embed="rId11">
            <a:extLst>
              <a:ext uri="{28A0092B-C50C-407E-A947-70E740481C1C}">
                <a14:useLocalDpi xmlns:a14="http://schemas.microsoft.com/office/drawing/2010/main" val="0"/>
              </a:ext>
            </a:extLst>
          </a:blip>
          <a:srcRect l="11358" r="-1" b="-1"/>
          <a:stretch/>
        </p:blipFill>
        <p:spPr>
          <a:xfrm>
            <a:off x="332372" y="1566042"/>
            <a:ext cx="5572365" cy="4196130"/>
          </a:xfrm>
          <a:noFill/>
        </p:spPr>
      </p:pic>
      <p:sp>
        <p:nvSpPr>
          <p:cNvPr id="4" name="Tittel 3">
            <a:extLst>
              <a:ext uri="{FF2B5EF4-FFF2-40B4-BE49-F238E27FC236}">
                <a16:creationId xmlns:a16="http://schemas.microsoft.com/office/drawing/2014/main" id="{7EE9F4AD-FF47-4A18-9D7B-45854CB11AFA}"/>
              </a:ext>
            </a:extLst>
          </p:cNvPr>
          <p:cNvSpPr>
            <a:spLocks noGrp="1"/>
          </p:cNvSpPr>
          <p:nvPr>
            <p:ph type="title"/>
          </p:nvPr>
        </p:nvSpPr>
        <p:spPr>
          <a:xfrm>
            <a:off x="332372" y="569530"/>
            <a:ext cx="10463784" cy="526298"/>
          </a:xfrm>
        </p:spPr>
        <p:txBody>
          <a:bodyPr anchor="b">
            <a:normAutofit/>
          </a:bodyPr>
          <a:lstStyle/>
          <a:p>
            <a:r>
              <a:rPr lang="nb-NO" dirty="0"/>
              <a:t>Hva bidrar vårt spisskompetanseteam med? </a:t>
            </a:r>
          </a:p>
        </p:txBody>
      </p:sp>
    </p:spTree>
    <p:extLst>
      <p:ext uri="{BB962C8B-B14F-4D97-AF65-F5344CB8AC3E}">
        <p14:creationId xmlns:p14="http://schemas.microsoft.com/office/powerpoint/2010/main" val="2587713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bilde 8" descr="Et bilde som inneholder person, innendørs, kvinne, jente&#10;&#10;Automatisk generert beskrivelse">
            <a:extLst>
              <a:ext uri="{FF2B5EF4-FFF2-40B4-BE49-F238E27FC236}">
                <a16:creationId xmlns:a16="http://schemas.microsoft.com/office/drawing/2014/main" id="{A6BC4B02-E5B4-4244-A114-5B0D39CA7356}"/>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r="21737" b="1"/>
          <a:stretch/>
        </p:blipFill>
        <p:spPr>
          <a:xfrm>
            <a:off x="7155849" y="1870437"/>
            <a:ext cx="4445311" cy="3805551"/>
          </a:xfrm>
          <a:noFill/>
        </p:spPr>
      </p:pic>
      <p:sp>
        <p:nvSpPr>
          <p:cNvPr id="4" name="Plassholder for innhold 3">
            <a:extLst>
              <a:ext uri="{FF2B5EF4-FFF2-40B4-BE49-F238E27FC236}">
                <a16:creationId xmlns:a16="http://schemas.microsoft.com/office/drawing/2014/main" id="{50ADCE65-1BA9-4562-A9A8-3214821DE584}"/>
              </a:ext>
            </a:extLst>
          </p:cNvPr>
          <p:cNvSpPr>
            <a:spLocks noGrp="1"/>
          </p:cNvSpPr>
          <p:nvPr>
            <p:ph type="body" sz="quarter" idx="17"/>
          </p:nvPr>
        </p:nvSpPr>
        <p:spPr>
          <a:xfrm>
            <a:off x="864106" y="1387365"/>
            <a:ext cx="5644849" cy="4901104"/>
          </a:xfrm>
        </p:spPr>
        <p:txBody>
          <a:bodyPr>
            <a:normAutofit lnSpcReduction="10000"/>
          </a:bodyPr>
          <a:lstStyle/>
          <a:p>
            <a:pPr marL="0" indent="0">
              <a:lnSpc>
                <a:spcPct val="90000"/>
              </a:lnSpc>
              <a:spcBef>
                <a:spcPct val="0"/>
              </a:spcBef>
              <a:spcAft>
                <a:spcPts val="600"/>
              </a:spcAft>
              <a:buNone/>
            </a:pPr>
            <a:r>
              <a:rPr lang="nb-NO" sz="1500" b="1" dirty="0"/>
              <a:t> </a:t>
            </a:r>
          </a:p>
          <a:p>
            <a:pPr>
              <a:lnSpc>
                <a:spcPct val="90000"/>
              </a:lnSpc>
              <a:spcAft>
                <a:spcPts val="600"/>
              </a:spcAft>
            </a:pPr>
            <a:r>
              <a:rPr lang="nb-NO" sz="1800" dirty="0"/>
              <a:t>Avstand til venner, skole, fritidsaktiviteter osv.</a:t>
            </a:r>
          </a:p>
          <a:p>
            <a:pPr>
              <a:lnSpc>
                <a:spcPct val="90000"/>
              </a:lnSpc>
              <a:spcAft>
                <a:spcPts val="600"/>
              </a:spcAft>
            </a:pPr>
            <a:r>
              <a:rPr lang="nb-NO" sz="1800" dirty="0"/>
              <a:t>Relasjon til steforelder og stesøsken</a:t>
            </a:r>
          </a:p>
          <a:p>
            <a:pPr>
              <a:lnSpc>
                <a:spcPct val="90000"/>
              </a:lnSpc>
              <a:spcAft>
                <a:spcPts val="600"/>
              </a:spcAft>
            </a:pPr>
            <a:r>
              <a:rPr lang="nb-NO" sz="1800" dirty="0"/>
              <a:t>Utrygghet hos barnet grunnet lite kontakt mellom barnet og samværsforelder </a:t>
            </a:r>
          </a:p>
          <a:p>
            <a:pPr>
              <a:lnSpc>
                <a:spcPct val="90000"/>
              </a:lnSpc>
              <a:spcAft>
                <a:spcPts val="600"/>
              </a:spcAft>
            </a:pPr>
            <a:r>
              <a:rPr lang="nb-NO" sz="1800" dirty="0"/>
              <a:t>Ulike regler, forventinger og foreldrestil i de to hjemmene</a:t>
            </a:r>
          </a:p>
          <a:p>
            <a:pPr>
              <a:lnSpc>
                <a:spcPct val="90000"/>
              </a:lnSpc>
              <a:spcAft>
                <a:spcPts val="600"/>
              </a:spcAft>
            </a:pPr>
            <a:r>
              <a:rPr lang="nb-NO" sz="1800" dirty="0"/>
              <a:t>Sårbarheter hos barnet (engstelig, sensitiv, vansker med overganger)</a:t>
            </a:r>
          </a:p>
          <a:p>
            <a:pPr>
              <a:lnSpc>
                <a:spcPct val="90000"/>
              </a:lnSpc>
              <a:spcAft>
                <a:spcPts val="600"/>
              </a:spcAft>
            </a:pPr>
            <a:r>
              <a:rPr lang="nb-NO" sz="1800" dirty="0"/>
              <a:t>Utviklingsmessige faktorer (separasjonsangst, svart-hvitt-tenkning, løsrivelse, moralske vurderinger) </a:t>
            </a:r>
          </a:p>
          <a:p>
            <a:pPr>
              <a:lnSpc>
                <a:spcPct val="90000"/>
              </a:lnSpc>
              <a:spcAft>
                <a:spcPts val="600"/>
              </a:spcAft>
            </a:pPr>
            <a:r>
              <a:rPr lang="nb-NO" sz="1800" dirty="0"/>
              <a:t>Endring i foreldrefungeringen før, under eller etter samlivsbruddet (mer selvsentrert, fraværende, emosjonell)</a:t>
            </a:r>
          </a:p>
          <a:p>
            <a:pPr>
              <a:lnSpc>
                <a:spcPct val="90000"/>
              </a:lnSpc>
              <a:spcAft>
                <a:spcPts val="600"/>
              </a:spcAft>
            </a:pPr>
            <a:r>
              <a:rPr lang="nb-NO" sz="1800" dirty="0"/>
              <a:t>Mestringsstrategi som blir til unngåelsesatferd</a:t>
            </a:r>
          </a:p>
          <a:p>
            <a:pPr>
              <a:lnSpc>
                <a:spcPct val="90000"/>
              </a:lnSpc>
              <a:spcAft>
                <a:spcPts val="600"/>
              </a:spcAft>
            </a:pPr>
            <a:r>
              <a:rPr lang="nb-NO" sz="1800" b="1" dirty="0"/>
              <a:t>Lav tillit og vedvarende foreldrekonflikt</a:t>
            </a:r>
            <a:r>
              <a:rPr lang="nb-NO" sz="1800" dirty="0"/>
              <a:t>, som også kan involvere utvidet familie, nye partnere og fagpersoner </a:t>
            </a:r>
          </a:p>
          <a:p>
            <a:pPr>
              <a:lnSpc>
                <a:spcPct val="90000"/>
              </a:lnSpc>
              <a:spcAft>
                <a:spcPts val="600"/>
              </a:spcAft>
            </a:pPr>
            <a:r>
              <a:rPr lang="nb-NO" sz="1800" b="1" dirty="0"/>
              <a:t>Vold, overgrep, rusmisbruk og psykisk uhelse hos en forelder</a:t>
            </a:r>
          </a:p>
        </p:txBody>
      </p:sp>
      <p:sp>
        <p:nvSpPr>
          <p:cNvPr id="5" name="Tittel 4">
            <a:extLst>
              <a:ext uri="{FF2B5EF4-FFF2-40B4-BE49-F238E27FC236}">
                <a16:creationId xmlns:a16="http://schemas.microsoft.com/office/drawing/2014/main" id="{6F8683B0-D4F0-4262-83DC-5608A54BA069}"/>
              </a:ext>
            </a:extLst>
          </p:cNvPr>
          <p:cNvSpPr>
            <a:spLocks noGrp="1"/>
          </p:cNvSpPr>
          <p:nvPr>
            <p:ph type="title"/>
          </p:nvPr>
        </p:nvSpPr>
        <p:spPr>
          <a:xfrm>
            <a:off x="864107" y="569531"/>
            <a:ext cx="10463783" cy="628648"/>
          </a:xfrm>
        </p:spPr>
        <p:txBody>
          <a:bodyPr anchor="b">
            <a:normAutofit/>
          </a:bodyPr>
          <a:lstStyle/>
          <a:p>
            <a:r>
              <a:rPr lang="nb-NO" dirty="0"/>
              <a:t>Hva handler det om? </a:t>
            </a:r>
          </a:p>
        </p:txBody>
      </p:sp>
    </p:spTree>
    <p:extLst>
      <p:ext uri="{BB962C8B-B14F-4D97-AF65-F5344CB8AC3E}">
        <p14:creationId xmlns:p14="http://schemas.microsoft.com/office/powerpoint/2010/main" val="273447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E5DBB5D7-FB4A-4937-B939-BB2218A4E369}"/>
              </a:ext>
            </a:extLst>
          </p:cNvPr>
          <p:cNvSpPr>
            <a:spLocks noGrp="1"/>
          </p:cNvSpPr>
          <p:nvPr>
            <p:ph type="title"/>
          </p:nvPr>
        </p:nvSpPr>
        <p:spPr>
          <a:xfrm>
            <a:off x="864108" y="569531"/>
            <a:ext cx="10463784" cy="1052596"/>
          </a:xfrm>
        </p:spPr>
        <p:txBody>
          <a:bodyPr anchor="b">
            <a:normAutofit/>
          </a:bodyPr>
          <a:lstStyle/>
          <a:p>
            <a:r>
              <a:rPr lang="nb-NO" dirty="0"/>
              <a:t>Flere årsaker til at samværsvegring kan oppstå, opprettholdes og forsterkes</a:t>
            </a:r>
          </a:p>
        </p:txBody>
      </p:sp>
      <p:graphicFrame>
        <p:nvGraphicFramePr>
          <p:cNvPr id="7" name="Plassholder for innhold 3">
            <a:extLst>
              <a:ext uri="{FF2B5EF4-FFF2-40B4-BE49-F238E27FC236}">
                <a16:creationId xmlns:a16="http://schemas.microsoft.com/office/drawing/2014/main" id="{E99D818C-E971-4A77-BC8B-98D9F3C7A89F}"/>
              </a:ext>
            </a:extLst>
          </p:cNvPr>
          <p:cNvGraphicFramePr>
            <a:graphicFrameLocks noGrp="1"/>
          </p:cNvGraphicFramePr>
          <p:nvPr>
            <p:ph sz="quarter" idx="20"/>
            <p:extLst>
              <p:ext uri="{D42A27DB-BD31-4B8C-83A1-F6EECF244321}">
                <p14:modId xmlns:p14="http://schemas.microsoft.com/office/powerpoint/2010/main" val="4200597434"/>
              </p:ext>
            </p:extLst>
          </p:nvPr>
        </p:nvGraphicFramePr>
        <p:xfrm>
          <a:off x="901065" y="1775012"/>
          <a:ext cx="5575039" cy="4733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Bilde 3">
            <a:extLst>
              <a:ext uri="{FF2B5EF4-FFF2-40B4-BE49-F238E27FC236}">
                <a16:creationId xmlns:a16="http://schemas.microsoft.com/office/drawing/2014/main" id="{78E26D8B-FA88-426E-81B5-47B042795D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61455" y="2118914"/>
            <a:ext cx="5078468" cy="4045560"/>
          </a:xfrm>
          <a:prstGeom prst="rect">
            <a:avLst/>
          </a:prstGeom>
        </p:spPr>
      </p:pic>
    </p:spTree>
    <p:extLst>
      <p:ext uri="{BB962C8B-B14F-4D97-AF65-F5344CB8AC3E}">
        <p14:creationId xmlns:p14="http://schemas.microsoft.com/office/powerpoint/2010/main" val="2433528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51AE58CF-AFE4-46E0-8E33-8865FC093C03}"/>
              </a:ext>
            </a:extLst>
          </p:cNvPr>
          <p:cNvSpPr>
            <a:spLocks noGrp="1"/>
          </p:cNvSpPr>
          <p:nvPr>
            <p:ph type="title"/>
          </p:nvPr>
        </p:nvSpPr>
        <p:spPr>
          <a:xfrm>
            <a:off x="3154604" y="444060"/>
            <a:ext cx="6099877" cy="765283"/>
          </a:xfrm>
        </p:spPr>
        <p:txBody>
          <a:bodyPr anchor="b">
            <a:normAutofit/>
          </a:bodyPr>
          <a:lstStyle/>
          <a:p>
            <a:r>
              <a:rPr lang="nb-NO" dirty="0"/>
              <a:t>Hva handler avvisningen om? </a:t>
            </a:r>
          </a:p>
        </p:txBody>
      </p:sp>
      <p:graphicFrame>
        <p:nvGraphicFramePr>
          <p:cNvPr id="4" name="Plassholder for innhold 3">
            <a:extLst>
              <a:ext uri="{FF2B5EF4-FFF2-40B4-BE49-F238E27FC236}">
                <a16:creationId xmlns:a16="http://schemas.microsoft.com/office/drawing/2014/main" id="{27EC75BE-3DC2-4261-BFC3-420C2CA35A83}"/>
              </a:ext>
            </a:extLst>
          </p:cNvPr>
          <p:cNvGraphicFramePr>
            <a:graphicFrameLocks noGrp="1"/>
          </p:cNvGraphicFramePr>
          <p:nvPr>
            <p:ph idx="1"/>
            <p:extLst>
              <p:ext uri="{D42A27DB-BD31-4B8C-83A1-F6EECF244321}">
                <p14:modId xmlns:p14="http://schemas.microsoft.com/office/powerpoint/2010/main" val="3349513811"/>
              </p:ext>
            </p:extLst>
          </p:nvPr>
        </p:nvGraphicFramePr>
        <p:xfrm>
          <a:off x="861848" y="1209343"/>
          <a:ext cx="10685399" cy="3982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Bilde 7" descr="Et bilde som inneholder utendørs, person, jente&#10;&#10;Automatisk generert beskrivelse">
            <a:extLst>
              <a:ext uri="{FF2B5EF4-FFF2-40B4-BE49-F238E27FC236}">
                <a16:creationId xmlns:a16="http://schemas.microsoft.com/office/drawing/2014/main" id="{5060C552-04F9-45F5-B857-A04732A314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8842" y="1883611"/>
            <a:ext cx="2951405" cy="1887342"/>
          </a:xfrm>
          <a:prstGeom prst="rect">
            <a:avLst/>
          </a:prstGeom>
        </p:spPr>
      </p:pic>
      <p:sp>
        <p:nvSpPr>
          <p:cNvPr id="9" name="Pil: ned 8">
            <a:extLst>
              <a:ext uri="{FF2B5EF4-FFF2-40B4-BE49-F238E27FC236}">
                <a16:creationId xmlns:a16="http://schemas.microsoft.com/office/drawing/2014/main" id="{7407C8EE-728E-449D-843E-550E6CD07B77}"/>
              </a:ext>
            </a:extLst>
          </p:cNvPr>
          <p:cNvSpPr/>
          <p:nvPr/>
        </p:nvSpPr>
        <p:spPr>
          <a:xfrm>
            <a:off x="4233854" y="3913632"/>
            <a:ext cx="3941379" cy="2364829"/>
          </a:xfrm>
          <a:prstGeom prst="downArrow">
            <a:avLst/>
          </a:prstGeom>
          <a:solidFill>
            <a:schemeClr val="accent3">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978AD475-D959-4E40-8ACB-56E2B7A5C993}"/>
              </a:ext>
            </a:extLst>
          </p:cNvPr>
          <p:cNvSpPr txBox="1"/>
          <p:nvPr/>
        </p:nvSpPr>
        <p:spPr>
          <a:xfrm>
            <a:off x="5223641" y="3927387"/>
            <a:ext cx="2165131" cy="1569660"/>
          </a:xfrm>
          <a:prstGeom prst="rect">
            <a:avLst/>
          </a:prstGeom>
          <a:noFill/>
        </p:spPr>
        <p:txBody>
          <a:bodyPr wrap="square" rtlCol="0">
            <a:spAutoFit/>
          </a:bodyPr>
          <a:lstStyle/>
          <a:p>
            <a:r>
              <a:rPr lang="nb-NO" sz="2400" dirty="0">
                <a:solidFill>
                  <a:prstClr val="white"/>
                </a:solidFill>
                <a:latin typeface="Calibri" panose="020F0502020204030204"/>
              </a:rPr>
              <a:t>Trenger barnet støtte til å håndtere egne følelser?  </a:t>
            </a:r>
          </a:p>
        </p:txBody>
      </p:sp>
      <p:sp>
        <p:nvSpPr>
          <p:cNvPr id="11" name="TekstSylinder 10">
            <a:extLst>
              <a:ext uri="{FF2B5EF4-FFF2-40B4-BE49-F238E27FC236}">
                <a16:creationId xmlns:a16="http://schemas.microsoft.com/office/drawing/2014/main" id="{94235F13-B0B3-4149-BE52-81187387C891}"/>
              </a:ext>
            </a:extLst>
          </p:cNvPr>
          <p:cNvSpPr txBox="1"/>
          <p:nvPr/>
        </p:nvSpPr>
        <p:spPr>
          <a:xfrm>
            <a:off x="304799" y="2548826"/>
            <a:ext cx="1324303" cy="369332"/>
          </a:xfrm>
          <a:prstGeom prst="rect">
            <a:avLst/>
          </a:prstGeom>
          <a:noFill/>
        </p:spPr>
        <p:txBody>
          <a:bodyPr wrap="square" rtlCol="0">
            <a:spAutoFit/>
          </a:bodyPr>
          <a:lstStyle/>
          <a:p>
            <a:r>
              <a:rPr lang="nb-NO" b="1" dirty="0">
                <a:solidFill>
                  <a:srgbClr val="C00000"/>
                </a:solidFill>
              </a:rPr>
              <a:t>Beskyttelse</a:t>
            </a:r>
          </a:p>
        </p:txBody>
      </p:sp>
      <p:sp>
        <p:nvSpPr>
          <p:cNvPr id="12" name="TekstSylinder 11">
            <a:extLst>
              <a:ext uri="{FF2B5EF4-FFF2-40B4-BE49-F238E27FC236}">
                <a16:creationId xmlns:a16="http://schemas.microsoft.com/office/drawing/2014/main" id="{CFDC433D-875D-4C64-9B4E-0E21527A4B78}"/>
              </a:ext>
            </a:extLst>
          </p:cNvPr>
          <p:cNvSpPr txBox="1"/>
          <p:nvPr/>
        </p:nvSpPr>
        <p:spPr>
          <a:xfrm>
            <a:off x="10779987" y="2548826"/>
            <a:ext cx="1250731" cy="369332"/>
          </a:xfrm>
          <a:prstGeom prst="rect">
            <a:avLst/>
          </a:prstGeom>
          <a:noFill/>
        </p:spPr>
        <p:txBody>
          <a:bodyPr wrap="square" rtlCol="0">
            <a:spAutoFit/>
          </a:bodyPr>
          <a:lstStyle/>
          <a:p>
            <a:r>
              <a:rPr lang="nb-NO" b="1" dirty="0">
                <a:solidFill>
                  <a:srgbClr val="C00000"/>
                </a:solidFill>
              </a:rPr>
              <a:t>Løsrivelse</a:t>
            </a:r>
          </a:p>
        </p:txBody>
      </p:sp>
      <p:sp>
        <p:nvSpPr>
          <p:cNvPr id="13" name="TekstSylinder 12">
            <a:extLst>
              <a:ext uri="{FF2B5EF4-FFF2-40B4-BE49-F238E27FC236}">
                <a16:creationId xmlns:a16="http://schemas.microsoft.com/office/drawing/2014/main" id="{505EADB3-77B4-417F-AEA4-7E777C3A2430}"/>
              </a:ext>
            </a:extLst>
          </p:cNvPr>
          <p:cNvSpPr txBox="1"/>
          <p:nvPr/>
        </p:nvSpPr>
        <p:spPr>
          <a:xfrm>
            <a:off x="5349764" y="6299836"/>
            <a:ext cx="1912883" cy="369332"/>
          </a:xfrm>
          <a:prstGeom prst="rect">
            <a:avLst/>
          </a:prstGeom>
          <a:noFill/>
        </p:spPr>
        <p:txBody>
          <a:bodyPr wrap="square" rtlCol="0">
            <a:spAutoFit/>
          </a:bodyPr>
          <a:lstStyle/>
          <a:p>
            <a:r>
              <a:rPr lang="nb-NO" b="1" dirty="0">
                <a:solidFill>
                  <a:srgbClr val="C00000"/>
                </a:solidFill>
              </a:rPr>
              <a:t>Følelsesregulering</a:t>
            </a:r>
          </a:p>
        </p:txBody>
      </p:sp>
    </p:spTree>
    <p:extLst>
      <p:ext uri="{BB962C8B-B14F-4D97-AF65-F5344CB8AC3E}">
        <p14:creationId xmlns:p14="http://schemas.microsoft.com/office/powerpoint/2010/main" val="27711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9"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descr="Et bilde som inneholder person, kvinne, jente, holder&#10;&#10;Automatisk generert beskrivelse">
            <a:extLst>
              <a:ext uri="{FF2B5EF4-FFF2-40B4-BE49-F238E27FC236}">
                <a16:creationId xmlns:a16="http://schemas.microsoft.com/office/drawing/2014/main" id="{28E3D03B-6F92-44CB-BF9B-17343AF48CED}"/>
              </a:ext>
            </a:extLst>
          </p:cNvPr>
          <p:cNvPicPr>
            <a:picLocks noGrp="1" noChangeAspect="1"/>
          </p:cNvPicPr>
          <p:nvPr>
            <p:ph idx="15"/>
          </p:nvPr>
        </p:nvPicPr>
        <p:blipFill rotWithShape="1">
          <a:blip r:embed="rId3">
            <a:extLst>
              <a:ext uri="{28A0092B-C50C-407E-A947-70E740481C1C}">
                <a14:useLocalDpi xmlns:a14="http://schemas.microsoft.com/office/drawing/2010/main" val="0"/>
              </a:ext>
            </a:extLst>
          </a:blip>
          <a:srcRect l="5011" r="7008" b="-3"/>
          <a:stretch/>
        </p:blipFill>
        <p:spPr>
          <a:xfrm>
            <a:off x="6287263" y="1966452"/>
            <a:ext cx="5040629" cy="3795719"/>
          </a:xfrm>
          <a:noFill/>
        </p:spPr>
      </p:pic>
      <p:sp>
        <p:nvSpPr>
          <p:cNvPr id="3" name="Plassholder for tekst 2">
            <a:extLst>
              <a:ext uri="{FF2B5EF4-FFF2-40B4-BE49-F238E27FC236}">
                <a16:creationId xmlns:a16="http://schemas.microsoft.com/office/drawing/2014/main" id="{43691844-4655-41E8-AB3B-00CEBFE643C8}"/>
              </a:ext>
            </a:extLst>
          </p:cNvPr>
          <p:cNvSpPr>
            <a:spLocks noGrp="1"/>
          </p:cNvSpPr>
          <p:nvPr>
            <p:ph idx="14"/>
          </p:nvPr>
        </p:nvSpPr>
        <p:spPr>
          <a:xfrm>
            <a:off x="864108" y="1966452"/>
            <a:ext cx="5040629" cy="3795719"/>
          </a:xfrm>
        </p:spPr>
        <p:txBody>
          <a:bodyPr>
            <a:normAutofit fontScale="92500"/>
          </a:bodyPr>
          <a:lstStyle/>
          <a:p>
            <a:r>
              <a:rPr lang="nb-NO" sz="2200" dirty="0"/>
              <a:t>Motstridende fortellinger</a:t>
            </a:r>
          </a:p>
          <a:p>
            <a:r>
              <a:rPr lang="nb-NO" sz="2200" dirty="0"/>
              <a:t>Polarisert fagdiskusjon</a:t>
            </a:r>
          </a:p>
          <a:p>
            <a:r>
              <a:rPr lang="nb-NO" sz="2200" dirty="0"/>
              <a:t>Lite empirisk kunnskap</a:t>
            </a:r>
          </a:p>
          <a:p>
            <a:r>
              <a:rPr lang="nb-NO" sz="2200" dirty="0"/>
              <a:t>Heuristikker – hjernens snarveier</a:t>
            </a:r>
          </a:p>
          <a:p>
            <a:pPr lvl="1"/>
            <a:r>
              <a:rPr lang="nb-NO" sz="2200" dirty="0"/>
              <a:t>Bekreftelsesfellen</a:t>
            </a:r>
          </a:p>
          <a:p>
            <a:pPr lvl="1"/>
            <a:r>
              <a:rPr lang="nb-NO" sz="2200" dirty="0"/>
              <a:t>Sosiale medier og internettets algoritmer</a:t>
            </a:r>
          </a:p>
          <a:p>
            <a:pPr marL="0" indent="0">
              <a:buNone/>
            </a:pPr>
            <a:endParaRPr lang="nb-NO" sz="2200" dirty="0"/>
          </a:p>
          <a:p>
            <a:r>
              <a:rPr lang="nb-NO" sz="2200" dirty="0"/>
              <a:t>Mistillit hos foreldrene</a:t>
            </a:r>
          </a:p>
          <a:p>
            <a:r>
              <a:rPr lang="nb-NO" sz="2200" dirty="0"/>
              <a:t>Manglende motivasjon hos foreldrene</a:t>
            </a:r>
          </a:p>
          <a:p>
            <a:endParaRPr lang="nb-NO" sz="2200" dirty="0"/>
          </a:p>
        </p:txBody>
      </p:sp>
      <p:sp>
        <p:nvSpPr>
          <p:cNvPr id="4" name="Tittel 3">
            <a:extLst>
              <a:ext uri="{FF2B5EF4-FFF2-40B4-BE49-F238E27FC236}">
                <a16:creationId xmlns:a16="http://schemas.microsoft.com/office/drawing/2014/main" id="{D24AE1B2-3F97-4C09-AA55-6ED64863E4FD}"/>
              </a:ext>
            </a:extLst>
          </p:cNvPr>
          <p:cNvSpPr>
            <a:spLocks noGrp="1"/>
          </p:cNvSpPr>
          <p:nvPr>
            <p:ph type="title"/>
          </p:nvPr>
        </p:nvSpPr>
        <p:spPr>
          <a:xfrm>
            <a:off x="864108" y="569531"/>
            <a:ext cx="10463784" cy="1052596"/>
          </a:xfrm>
        </p:spPr>
        <p:txBody>
          <a:bodyPr anchor="b">
            <a:normAutofit/>
          </a:bodyPr>
          <a:lstStyle/>
          <a:p>
            <a:r>
              <a:rPr lang="nb-NO" dirty="0"/>
              <a:t>Utfordringer</a:t>
            </a:r>
          </a:p>
        </p:txBody>
      </p:sp>
    </p:spTree>
    <p:extLst>
      <p:ext uri="{BB962C8B-B14F-4D97-AF65-F5344CB8AC3E}">
        <p14:creationId xmlns:p14="http://schemas.microsoft.com/office/powerpoint/2010/main" val="259200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ufdir">
  <a:themeElements>
    <a:clrScheme name="BUFETAT">
      <a:dk1>
        <a:sysClr val="windowText" lastClr="000000"/>
      </a:dk1>
      <a:lt1>
        <a:sysClr val="window" lastClr="FFFFFF"/>
      </a:lt1>
      <a:dk2>
        <a:srgbClr val="403E40"/>
      </a:dk2>
      <a:lt2>
        <a:srgbClr val="F0F5F2"/>
      </a:lt2>
      <a:accent1>
        <a:srgbClr val="EA7351"/>
      </a:accent1>
      <a:accent2>
        <a:srgbClr val="201E20"/>
      </a:accent2>
      <a:accent3>
        <a:srgbClr val="A9A487"/>
      </a:accent3>
      <a:accent4>
        <a:srgbClr val="B6CFBF"/>
      </a:accent4>
      <a:accent5>
        <a:srgbClr val="897A1B"/>
      </a:accent5>
      <a:accent6>
        <a:srgbClr val="2A556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fetat_PPT.potx" id="{89D9CCC4-4878-49E2-B09D-72C7D4E50780}" vid="{B8B5E78D-5936-47E0-9995-59FF44661B2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296895A124544C8CB91663A2CD0F82" ma:contentTypeVersion="6" ma:contentTypeDescription="Create a new document." ma:contentTypeScope="" ma:versionID="f45ff96610b752ad80efacd063a25850">
  <xsd:schema xmlns:xsd="http://www.w3.org/2001/XMLSchema" xmlns:xs="http://www.w3.org/2001/XMLSchema" xmlns:p="http://schemas.microsoft.com/office/2006/metadata/properties" xmlns:ns2="a13a3112-8a9d-4a7f-ae5b-c458befc3624" xmlns:ns3="c0a362ae-3ade-4e06-9119-858cf359139b" targetNamespace="http://schemas.microsoft.com/office/2006/metadata/properties" ma:root="true" ma:fieldsID="831df0a14956909ef904fec2cc87fdb1" ns2:_="" ns3:_="">
    <xsd:import namespace="a13a3112-8a9d-4a7f-ae5b-c458befc3624"/>
    <xsd:import namespace="c0a362ae-3ade-4e06-9119-858cf359139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3a3112-8a9d-4a7f-ae5b-c458befc36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a362ae-3ade-4e06-9119-858cf359139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863047-50E2-4581-B004-6731E021AC3D}">
  <ds:schemaRefs>
    <ds:schemaRef ds:uri="http://schemas.microsoft.com/sharepoint/v3/contenttype/forms"/>
  </ds:schemaRefs>
</ds:datastoreItem>
</file>

<file path=customXml/itemProps2.xml><?xml version="1.0" encoding="utf-8"?>
<ds:datastoreItem xmlns:ds="http://schemas.openxmlformats.org/officeDocument/2006/customXml" ds:itemID="{517B2D37-FD5E-46E0-9663-E80A0B4899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3a3112-8a9d-4a7f-ae5b-c458befc3624"/>
    <ds:schemaRef ds:uri="c0a362ae-3ade-4e06-9119-858cf35913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33D960-CCC1-4430-89E4-03104779B71C}">
  <ds:schemaRefs>
    <ds:schemaRef ds:uri="http://purl.org/dc/elements/1.1/"/>
    <ds:schemaRef ds:uri="http://schemas.microsoft.com/office/2006/metadata/properties"/>
    <ds:schemaRef ds:uri="http://purl.org/dc/terms/"/>
    <ds:schemaRef ds:uri="http://schemas.openxmlformats.org/package/2006/metadata/core-properties"/>
    <ds:schemaRef ds:uri="a13a3112-8a9d-4a7f-ae5b-c458befc3624"/>
    <ds:schemaRef ds:uri="http://schemas.microsoft.com/office/2006/documentManagement/types"/>
    <ds:schemaRef ds:uri="http://schemas.microsoft.com/office/infopath/2007/PartnerControls"/>
    <ds:schemaRef ds:uri="c0a362ae-3ade-4e06-9119-858cf359139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112</TotalTime>
  <Words>1261</Words>
  <Application>Microsoft Office PowerPoint</Application>
  <PresentationFormat>Widescreen</PresentationFormat>
  <Paragraphs>129</Paragraphs>
  <Slides>15</Slides>
  <Notes>8</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15</vt:i4>
      </vt:variant>
    </vt:vector>
  </HeadingPairs>
  <TitlesOfParts>
    <vt:vector size="19" baseType="lpstr">
      <vt:lpstr>Arial</vt:lpstr>
      <vt:lpstr>Calibri</vt:lpstr>
      <vt:lpstr>Wingdings</vt:lpstr>
      <vt:lpstr>Bufdir</vt:lpstr>
      <vt:lpstr>Barn som ikke vil på samvær</vt:lpstr>
      <vt:lpstr>Barn som ikke vil på samvær</vt:lpstr>
      <vt:lpstr>Samværsvegring </vt:lpstr>
      <vt:lpstr>Hvorfor er temaet viktig?</vt:lpstr>
      <vt:lpstr>Hva bidrar vårt spisskompetanseteam med? </vt:lpstr>
      <vt:lpstr>Hva handler det om? </vt:lpstr>
      <vt:lpstr>Flere årsaker til at samværsvegring kan oppstå, opprettholdes og forsterkes</vt:lpstr>
      <vt:lpstr>Hva handler avvisningen om? </vt:lpstr>
      <vt:lpstr>Utfordringer</vt:lpstr>
      <vt:lpstr>PowerPoint-presentasjon</vt:lpstr>
      <vt:lpstr>Viktige politiske og sosiokulturelle endringer</vt:lpstr>
      <vt:lpstr>Viktige politiske og sosiokulturelle endringer</vt:lpstr>
      <vt:lpstr>Viktige politiske og sosiokulturelle endringer</vt:lpstr>
      <vt:lpstr>PowerPoint-presentasjon</vt:lpstr>
      <vt:lpstr>Oppsummering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Barn som ikke vil på samvær</dc:title>
  <dc:creator>Jartrud Sofie Frafjord</dc:creator>
  <cp:lastModifiedBy>Jartrud Sofie Frafjord</cp:lastModifiedBy>
  <cp:revision>2</cp:revision>
  <dcterms:created xsi:type="dcterms:W3CDTF">2021-01-15T10:05:41Z</dcterms:created>
  <dcterms:modified xsi:type="dcterms:W3CDTF">2021-03-25T12:51:01Z</dcterms:modified>
</cp:coreProperties>
</file>